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handoutMasterIdLst>
    <p:handoutMasterId r:id="rId59"/>
  </p:handoutMasterIdLst>
  <p:sldIdLst>
    <p:sldId id="3485" r:id="rId2"/>
    <p:sldId id="3520" r:id="rId3"/>
    <p:sldId id="3543" r:id="rId4"/>
    <p:sldId id="3483" r:id="rId5"/>
    <p:sldId id="3523" r:id="rId6"/>
    <p:sldId id="3525" r:id="rId7"/>
    <p:sldId id="3526" r:id="rId8"/>
    <p:sldId id="3527" r:id="rId9"/>
    <p:sldId id="3540" r:id="rId10"/>
    <p:sldId id="3583" r:id="rId11"/>
    <p:sldId id="3528" r:id="rId12"/>
    <p:sldId id="3529" r:id="rId13"/>
    <p:sldId id="3545" r:id="rId14"/>
    <p:sldId id="3533" r:id="rId15"/>
    <p:sldId id="3553" r:id="rId16"/>
    <p:sldId id="3546" r:id="rId17"/>
    <p:sldId id="3548" r:id="rId18"/>
    <p:sldId id="3549" r:id="rId19"/>
    <p:sldId id="3550" r:id="rId20"/>
    <p:sldId id="3551" r:id="rId21"/>
    <p:sldId id="3542" r:id="rId22"/>
    <p:sldId id="3531" r:id="rId23"/>
    <p:sldId id="3532" r:id="rId24"/>
    <p:sldId id="3560" r:id="rId25"/>
    <p:sldId id="3552" r:id="rId26"/>
    <p:sldId id="3554" r:id="rId27"/>
    <p:sldId id="3561" r:id="rId28"/>
    <p:sldId id="3555" r:id="rId29"/>
    <p:sldId id="3556" r:id="rId30"/>
    <p:sldId id="3557" r:id="rId31"/>
    <p:sldId id="3558" r:id="rId32"/>
    <p:sldId id="3562" r:id="rId33"/>
    <p:sldId id="3569" r:id="rId34"/>
    <p:sldId id="3563" r:id="rId35"/>
    <p:sldId id="3564" r:id="rId36"/>
    <p:sldId id="3565" r:id="rId37"/>
    <p:sldId id="3566" r:id="rId38"/>
    <p:sldId id="3567" r:id="rId39"/>
    <p:sldId id="3568" r:id="rId40"/>
    <p:sldId id="3570" r:id="rId41"/>
    <p:sldId id="3571" r:id="rId42"/>
    <p:sldId id="3577" r:id="rId43"/>
    <p:sldId id="3572" r:id="rId44"/>
    <p:sldId id="3573" r:id="rId45"/>
    <p:sldId id="3580" r:id="rId46"/>
    <p:sldId id="3574" r:id="rId47"/>
    <p:sldId id="3575" r:id="rId48"/>
    <p:sldId id="3584" r:id="rId49"/>
    <p:sldId id="3576" r:id="rId50"/>
    <p:sldId id="3581" r:id="rId51"/>
    <p:sldId id="3585" r:id="rId52"/>
    <p:sldId id="3582" r:id="rId53"/>
    <p:sldId id="3586" r:id="rId54"/>
    <p:sldId id="2950" r:id="rId55"/>
    <p:sldId id="3544" r:id="rId56"/>
    <p:sldId id="3530" r:id="rId57"/>
  </p:sldIdLst>
  <p:sldSz cx="9144000" cy="5143500" type="screen16x9"/>
  <p:notesSz cx="7559675" cy="10691813"/>
  <p:defaultTextStyle>
    <a:defPPr>
      <a:defRPr lang="en-BG"/>
    </a:defPPr>
    <a:lvl1pPr marL="0" algn="l" defTabSz="829361" rtl="0" eaLnBrk="1" latinLnBrk="0" hangingPunct="1">
      <a:defRPr sz="1633" kern="1200">
        <a:solidFill>
          <a:schemeClr val="tx1"/>
        </a:solidFill>
        <a:latin typeface="+mn-lt"/>
        <a:ea typeface="+mn-ea"/>
        <a:cs typeface="+mn-cs"/>
      </a:defRPr>
    </a:lvl1pPr>
    <a:lvl2pPr marL="414680" algn="l" defTabSz="829361" rtl="0" eaLnBrk="1" latinLnBrk="0" hangingPunct="1">
      <a:defRPr sz="1633" kern="1200">
        <a:solidFill>
          <a:schemeClr val="tx1"/>
        </a:solidFill>
        <a:latin typeface="+mn-lt"/>
        <a:ea typeface="+mn-ea"/>
        <a:cs typeface="+mn-cs"/>
      </a:defRPr>
    </a:lvl2pPr>
    <a:lvl3pPr marL="829361" algn="l" defTabSz="829361" rtl="0" eaLnBrk="1" latinLnBrk="0" hangingPunct="1">
      <a:defRPr sz="1633" kern="1200">
        <a:solidFill>
          <a:schemeClr val="tx1"/>
        </a:solidFill>
        <a:latin typeface="+mn-lt"/>
        <a:ea typeface="+mn-ea"/>
        <a:cs typeface="+mn-cs"/>
      </a:defRPr>
    </a:lvl3pPr>
    <a:lvl4pPr marL="1244041" algn="l" defTabSz="829361" rtl="0" eaLnBrk="1" latinLnBrk="0" hangingPunct="1">
      <a:defRPr sz="1633" kern="1200">
        <a:solidFill>
          <a:schemeClr val="tx1"/>
        </a:solidFill>
        <a:latin typeface="+mn-lt"/>
        <a:ea typeface="+mn-ea"/>
        <a:cs typeface="+mn-cs"/>
      </a:defRPr>
    </a:lvl4pPr>
    <a:lvl5pPr marL="1658722" algn="l" defTabSz="829361" rtl="0" eaLnBrk="1" latinLnBrk="0" hangingPunct="1">
      <a:defRPr sz="1633" kern="1200">
        <a:solidFill>
          <a:schemeClr val="tx1"/>
        </a:solidFill>
        <a:latin typeface="+mn-lt"/>
        <a:ea typeface="+mn-ea"/>
        <a:cs typeface="+mn-cs"/>
      </a:defRPr>
    </a:lvl5pPr>
    <a:lvl6pPr marL="2073402" algn="l" defTabSz="829361" rtl="0" eaLnBrk="1" latinLnBrk="0" hangingPunct="1">
      <a:defRPr sz="1633" kern="1200">
        <a:solidFill>
          <a:schemeClr val="tx1"/>
        </a:solidFill>
        <a:latin typeface="+mn-lt"/>
        <a:ea typeface="+mn-ea"/>
        <a:cs typeface="+mn-cs"/>
      </a:defRPr>
    </a:lvl6pPr>
    <a:lvl7pPr marL="2488082" algn="l" defTabSz="829361" rtl="0" eaLnBrk="1" latinLnBrk="0" hangingPunct="1">
      <a:defRPr sz="1633" kern="1200">
        <a:solidFill>
          <a:schemeClr val="tx1"/>
        </a:solidFill>
        <a:latin typeface="+mn-lt"/>
        <a:ea typeface="+mn-ea"/>
        <a:cs typeface="+mn-cs"/>
      </a:defRPr>
    </a:lvl7pPr>
    <a:lvl8pPr marL="2902763" algn="l" defTabSz="829361" rtl="0" eaLnBrk="1" latinLnBrk="0" hangingPunct="1">
      <a:defRPr sz="1633" kern="1200">
        <a:solidFill>
          <a:schemeClr val="tx1"/>
        </a:solidFill>
        <a:latin typeface="+mn-lt"/>
        <a:ea typeface="+mn-ea"/>
        <a:cs typeface="+mn-cs"/>
      </a:defRPr>
    </a:lvl8pPr>
    <a:lvl9pPr marL="3317443" algn="l" defTabSz="829361" rtl="0" eaLnBrk="1" latinLnBrk="0" hangingPunct="1">
      <a:defRPr sz="1633"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9"/>
    <p:restoredTop sz="74082"/>
  </p:normalViewPr>
  <p:slideViewPr>
    <p:cSldViewPr snapToGrid="0" snapToObjects="1">
      <p:cViewPr varScale="1">
        <p:scale>
          <a:sx n="124" d="100"/>
          <a:sy n="124" d="100"/>
        </p:scale>
        <p:origin x="1880" y="176"/>
      </p:cViewPr>
      <p:guideLst/>
    </p:cSldViewPr>
  </p:slideViewPr>
  <p:notesTextViewPr>
    <p:cViewPr>
      <p:scale>
        <a:sx n="1" d="1"/>
        <a:sy n="1" d="1"/>
      </p:scale>
      <p:origin x="0" y="0"/>
    </p:cViewPr>
  </p:notesTextViewPr>
  <p:notesViewPr>
    <p:cSldViewPr snapToGrid="0" snapToObjects="1">
      <p:cViewPr varScale="1">
        <p:scale>
          <a:sx n="100" d="100"/>
          <a:sy n="100" d="100"/>
        </p:scale>
        <p:origin x="43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8B9996-579D-FD4D-8488-B5AB5E3D0A0B}"/>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6BC24C8-A210-CF4D-B12E-115B9C4407E8}"/>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2748917C-6CF0-194D-9B29-3B46F1031C67}" type="datetimeFigureOut">
              <a:rPr lang="en-GB" smtClean="0"/>
              <a:t>25/10/2021</a:t>
            </a:fld>
            <a:endParaRPr lang="en-GB"/>
          </a:p>
        </p:txBody>
      </p:sp>
      <p:sp>
        <p:nvSpPr>
          <p:cNvPr id="4" name="Footer Placeholder 3">
            <a:extLst>
              <a:ext uri="{FF2B5EF4-FFF2-40B4-BE49-F238E27FC236}">
                <a16:creationId xmlns:a16="http://schemas.microsoft.com/office/drawing/2014/main" id="{1C58571A-B30D-2D4F-8031-65A1A963849C}"/>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7B2A4DD-004F-3443-926C-61C222937AB9}"/>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80F6814-7639-5F48-99DD-374FC7981A91}" type="slidenum">
              <a:rPr lang="en-GB" smtClean="0"/>
              <a:t>‹#›</a:t>
            </a:fld>
            <a:endParaRPr lang="en-GB"/>
          </a:p>
        </p:txBody>
      </p:sp>
    </p:spTree>
    <p:extLst>
      <p:ext uri="{BB962C8B-B14F-4D97-AF65-F5344CB8AC3E}">
        <p14:creationId xmlns:p14="http://schemas.microsoft.com/office/powerpoint/2010/main" val="335837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84D2092-0D02-8C45-A46A-C5186F1BBA0D}" type="datetimeFigureOut">
              <a:rPr lang="en-GB" smtClean="0"/>
              <a:t>25/10/2021</a:t>
            </a:fld>
            <a:endParaRPr lang="en-GB"/>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72B8062-56C4-B141-B3E2-0E36B65AECCD}" type="slidenum">
              <a:rPr lang="en-GB" smtClean="0"/>
              <a:t>‹#›</a:t>
            </a:fld>
            <a:endParaRPr lang="en-GB"/>
          </a:p>
        </p:txBody>
      </p:sp>
    </p:spTree>
    <p:extLst>
      <p:ext uri="{BB962C8B-B14F-4D97-AF65-F5344CB8AC3E}">
        <p14:creationId xmlns:p14="http://schemas.microsoft.com/office/powerpoint/2010/main" val="1927002901"/>
      </p:ext>
    </p:extLst>
  </p:cSld>
  <p:clrMap bg1="lt1" tx1="dk1" bg2="lt2" tx2="dk2" accent1="accent1" accent2="accent2" accent3="accent3" accent4="accent4" accent5="accent5" accent6="accent6" hlink="hlink" folHlink="folHlink"/>
  <p:notesStyle>
    <a:lvl1pPr marL="0" algn="l" defTabSz="829361" rtl="0" eaLnBrk="1" latinLnBrk="0" hangingPunct="1">
      <a:defRPr sz="1088" kern="1200">
        <a:solidFill>
          <a:schemeClr val="tx1"/>
        </a:solidFill>
        <a:latin typeface="+mn-lt"/>
        <a:ea typeface="+mn-ea"/>
        <a:cs typeface="+mn-cs"/>
      </a:defRPr>
    </a:lvl1pPr>
    <a:lvl2pPr marL="414680" algn="l" defTabSz="829361" rtl="0" eaLnBrk="1" latinLnBrk="0" hangingPunct="1">
      <a:defRPr sz="1088" kern="1200">
        <a:solidFill>
          <a:schemeClr val="tx1"/>
        </a:solidFill>
        <a:latin typeface="+mn-lt"/>
        <a:ea typeface="+mn-ea"/>
        <a:cs typeface="+mn-cs"/>
      </a:defRPr>
    </a:lvl2pPr>
    <a:lvl3pPr marL="829361" algn="l" defTabSz="829361" rtl="0" eaLnBrk="1" latinLnBrk="0" hangingPunct="1">
      <a:defRPr sz="1088" kern="1200">
        <a:solidFill>
          <a:schemeClr val="tx1"/>
        </a:solidFill>
        <a:latin typeface="+mn-lt"/>
        <a:ea typeface="+mn-ea"/>
        <a:cs typeface="+mn-cs"/>
      </a:defRPr>
    </a:lvl3pPr>
    <a:lvl4pPr marL="1244041" algn="l" defTabSz="829361" rtl="0" eaLnBrk="1" latinLnBrk="0" hangingPunct="1">
      <a:defRPr sz="1088" kern="1200">
        <a:solidFill>
          <a:schemeClr val="tx1"/>
        </a:solidFill>
        <a:latin typeface="+mn-lt"/>
        <a:ea typeface="+mn-ea"/>
        <a:cs typeface="+mn-cs"/>
      </a:defRPr>
    </a:lvl4pPr>
    <a:lvl5pPr marL="1658722" algn="l" defTabSz="829361" rtl="0" eaLnBrk="1" latinLnBrk="0" hangingPunct="1">
      <a:defRPr sz="1088" kern="1200">
        <a:solidFill>
          <a:schemeClr val="tx1"/>
        </a:solidFill>
        <a:latin typeface="+mn-lt"/>
        <a:ea typeface="+mn-ea"/>
        <a:cs typeface="+mn-cs"/>
      </a:defRPr>
    </a:lvl5pPr>
    <a:lvl6pPr marL="2073402" algn="l" defTabSz="829361" rtl="0" eaLnBrk="1" latinLnBrk="0" hangingPunct="1">
      <a:defRPr sz="1088" kern="1200">
        <a:solidFill>
          <a:schemeClr val="tx1"/>
        </a:solidFill>
        <a:latin typeface="+mn-lt"/>
        <a:ea typeface="+mn-ea"/>
        <a:cs typeface="+mn-cs"/>
      </a:defRPr>
    </a:lvl6pPr>
    <a:lvl7pPr marL="2488082" algn="l" defTabSz="829361" rtl="0" eaLnBrk="1" latinLnBrk="0" hangingPunct="1">
      <a:defRPr sz="1088" kern="1200">
        <a:solidFill>
          <a:schemeClr val="tx1"/>
        </a:solidFill>
        <a:latin typeface="+mn-lt"/>
        <a:ea typeface="+mn-ea"/>
        <a:cs typeface="+mn-cs"/>
      </a:defRPr>
    </a:lvl7pPr>
    <a:lvl8pPr marL="2902763" algn="l" defTabSz="829361" rtl="0" eaLnBrk="1" latinLnBrk="0" hangingPunct="1">
      <a:defRPr sz="1088" kern="1200">
        <a:solidFill>
          <a:schemeClr val="tx1"/>
        </a:solidFill>
        <a:latin typeface="+mn-lt"/>
        <a:ea typeface="+mn-ea"/>
        <a:cs typeface="+mn-cs"/>
      </a:defRPr>
    </a:lvl8pPr>
    <a:lvl9pPr marL="3317443" algn="l" defTabSz="829361" rtl="0" eaLnBrk="1" latinLnBrk="0" hangingPunct="1">
      <a:defRPr sz="10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dirty="0"/>
          </a:p>
          <a:p>
            <a:endParaRPr lang="en-GB" b="0" dirty="0"/>
          </a:p>
        </p:txBody>
      </p:sp>
      <p:sp>
        <p:nvSpPr>
          <p:cNvPr id="4" name="Date Placeholder 3"/>
          <p:cNvSpPr>
            <a:spLocks noGrp="1"/>
          </p:cNvSpPr>
          <p:nvPr>
            <p:ph type="dt" sz="half" idx="1"/>
          </p:nvPr>
        </p:nvSpPr>
        <p:spPr/>
        <p:txBody>
          <a:bodyPr/>
          <a:lstStyle/>
          <a:p>
            <a:fld id="{820F17F5-7570-41C0-BAAF-1B8A99A8FFC5}" type="datetime1">
              <a:rPr lang="de-DE" smtClean="0"/>
              <a:t>25.10.21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1</a:t>
            </a:fld>
            <a:endParaRPr lang="de-DE" dirty="0"/>
          </a:p>
        </p:txBody>
      </p:sp>
    </p:spTree>
    <p:extLst>
      <p:ext uri="{BB962C8B-B14F-4D97-AF65-F5344CB8AC3E}">
        <p14:creationId xmlns:p14="http://schemas.microsoft.com/office/powerpoint/2010/main" val="1446281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an expert on your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25.10.21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dirty="0"/>
              <a:t>We will start with an intro and basics as I want to make this talk accessible to all levels.</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latin typeface="Arial" panose="020B0604020202020204" pitchFamily="34" charset="0"/>
                <a:cs typeface="Arial" panose="020B0604020202020204" pitchFamily="34" charset="0"/>
              </a:rPr>
              <a:t>After that we will see how that applies to API development in terms of  </a:t>
            </a:r>
            <a:r>
              <a:rPr lang="en-GB" sz="1100" dirty="0">
                <a:latin typeface="Arial" panose="020B0604020202020204" pitchFamily="34" charset="0"/>
                <a:cs typeface="Arial" panose="020B0604020202020204" pitchFamily="34" charset="0"/>
              </a:rPr>
              <a:t>Design First API vs. Code First API.</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in a live Demo.</a:t>
            </a:r>
          </a:p>
          <a:p>
            <a:pPr algn="l"/>
            <a:r>
              <a:rPr lang="en-GB" sz="1100" noProof="0" dirty="0">
                <a:latin typeface="Arial" panose="020B0604020202020204" pitchFamily="34" charset="0"/>
                <a:cs typeface="Arial" panose="020B0604020202020204" pitchFamily="34" charset="0"/>
              </a:rPr>
              <a:t>We will finish with a recap of what we have achieved.</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25.10.21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100" b="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04328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86093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58988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RECAP</a:t>
            </a: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09333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Let's go over what we achieved in the demo:</a:t>
            </a:r>
          </a:p>
          <a:p>
            <a:endParaRPr lang="en-GB" b="0" dirty="0"/>
          </a:p>
          <a:p>
            <a:r>
              <a:rPr lang="en-GB" sz="1800" b="0" i="1" dirty="0">
                <a:latin typeface="Arial" panose="020B0604020202020204" pitchFamily="34" charset="0"/>
                <a:cs typeface="Arial" panose="020B0604020202020204" pitchFamily="34" charset="0"/>
              </a:rPr>
              <a:t>Wrote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 Spec</a:t>
            </a:r>
          </a:p>
          <a:p>
            <a:pPr lvl="1"/>
            <a:r>
              <a:rPr lang="en-GB" sz="1400" b="0" dirty="0">
                <a:latin typeface="Arial" panose="020B0604020202020204" pitchFamily="34" charset="0"/>
                <a:cs typeface="Arial" panose="020B0604020202020204" pitchFamily="34" charset="0"/>
              </a:rPr>
              <a:t>Easy, both human and machine readable.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back-end server in Java and </a:t>
            </a:r>
            <a:r>
              <a:rPr lang="en-GB" sz="1800" b="0" i="1" dirty="0" err="1">
                <a:latin typeface="Arial" panose="020B0604020202020204" pitchFamily="34" charset="0"/>
                <a:cs typeface="Arial" panose="020B0604020202020204" pitchFamily="34" charset="0"/>
              </a:rPr>
              <a:t>SpringBoot</a:t>
            </a:r>
            <a:endParaRPr lang="en-GB" sz="1800" b="0" i="1" dirty="0">
              <a:latin typeface="Arial" panose="020B0604020202020204" pitchFamily="34" charset="0"/>
              <a:cs typeface="Arial" panose="020B0604020202020204" pitchFamily="34" charset="0"/>
            </a:endParaRP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front-end client in JavaScript and Angular</a:t>
            </a: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express-</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-validate to add tests to the front-end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Demonstrated how the tests fail if we breach our API contract</a:t>
            </a:r>
          </a:p>
          <a:p>
            <a:pPr lvl="1"/>
            <a:r>
              <a:rPr lang="en-GB" sz="1400" b="0" dirty="0">
                <a:latin typeface="Arial" panose="020B0604020202020204" pitchFamily="34" charset="0"/>
                <a:cs typeface="Arial" panose="020B0604020202020204" pitchFamily="34" charset="0"/>
              </a:rPr>
              <a:t>Enforces the contract, making communication and development easier.</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336009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25.10.21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b="0" dirty="0"/>
              <a:t>I LOOK FORWARD TO YOUR QUESTIONS</a:t>
            </a:r>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F111D7C0-A88C-4E84-9EB3-EA7F74DD016A}"/>
              </a:ext>
            </a:extLst>
          </p:cNvPr>
          <p:cNvSpPr>
            <a:spLocks noGrp="1"/>
          </p:cNvSpPr>
          <p:nvPr>
            <p:ph type="dt" sz="half" idx="1"/>
          </p:nvPr>
        </p:nvSpPr>
        <p:spPr/>
        <p:txBody>
          <a:bodyPr/>
          <a:lstStyle/>
          <a:p>
            <a:fld id="{A621C90E-E1AC-4837-9110-9588D35647C8}" type="datetime1">
              <a:rPr lang="de-DE" smtClean="0"/>
              <a:t>25.10.21</a:t>
            </a:fld>
            <a:endParaRPr lang="de-DE" dirty="0"/>
          </a:p>
        </p:txBody>
      </p:sp>
      <p:sp>
        <p:nvSpPr>
          <p:cNvPr id="6" name="Fußzeilenplatzhalter 5">
            <a:extLst>
              <a:ext uri="{FF2B5EF4-FFF2-40B4-BE49-F238E27FC236}">
                <a16:creationId xmlns:a16="http://schemas.microsoft.com/office/drawing/2014/main" id="{BBB93BD2-B30C-464A-9199-DABBFCB242F2}"/>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95546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25.10.21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25.10.21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on the slides,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25.10.21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mit Bild | 2">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AB57F3AF-8A47-4E56-8112-6D0A5F1E0DA8}"/>
              </a:ext>
            </a:extLst>
          </p:cNvPr>
          <p:cNvSpPr>
            <a:spLocks noGrp="1"/>
          </p:cNvSpPr>
          <p:nvPr>
            <p:ph type="pic" sz="quarter" idx="11" hasCustomPrompt="1"/>
          </p:nvPr>
        </p:nvSpPr>
        <p:spPr bwMode="gray">
          <a:xfrm>
            <a:off x="4410075" y="0"/>
            <a:ext cx="4733925" cy="51435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tx2"/>
          </a:solidFill>
        </p:spPr>
        <p:txBody>
          <a:bodyPr wrap="square">
            <a:noAutofit/>
          </a:bodyPr>
          <a:lstStyle>
            <a:lvl1pPr marL="0" indent="0">
              <a:buNone/>
              <a:defRPr/>
            </a:lvl1pPr>
          </a:lstStyle>
          <a:p>
            <a:r>
              <a:rPr lang="en-US" dirty="0"/>
              <a:t> </a:t>
            </a:r>
          </a:p>
        </p:txBody>
      </p:sp>
      <p:sp>
        <p:nvSpPr>
          <p:cNvPr id="2" name="Titel 1"/>
          <p:cNvSpPr>
            <a:spLocks noGrp="1"/>
          </p:cNvSpPr>
          <p:nvPr>
            <p:ph type="ctrTitle" hasCustomPrompt="1"/>
          </p:nvPr>
        </p:nvSpPr>
        <p:spPr bwMode="gray">
          <a:xfrm>
            <a:off x="413904" y="1654058"/>
            <a:ext cx="4320033" cy="1242000"/>
          </a:xfrm>
        </p:spPr>
        <p:txBody>
          <a:bodyPr anchor="b"/>
          <a:lstStyle>
            <a:lvl1pPr algn="l">
              <a:lnSpc>
                <a:spcPct val="90000"/>
              </a:lnSpc>
              <a:spcBef>
                <a:spcPts val="0"/>
              </a:spcBef>
              <a:defRPr sz="3200" b="1" i="0">
                <a:solidFill>
                  <a:schemeClr val="accent1"/>
                </a:solidFill>
                <a:latin typeface="+mj-lt"/>
              </a:defRPr>
            </a:lvl1pPr>
          </a:lstStyle>
          <a:p>
            <a:r>
              <a:rPr lang="en-US" noProof="0" dirty="0"/>
              <a:t>Presentation title </a:t>
            </a:r>
          </a:p>
        </p:txBody>
      </p:sp>
      <p:sp>
        <p:nvSpPr>
          <p:cNvPr id="3" name="Untertitel 2"/>
          <p:cNvSpPr>
            <a:spLocks noGrp="1"/>
          </p:cNvSpPr>
          <p:nvPr>
            <p:ph type="subTitle" idx="1" hasCustomPrompt="1"/>
          </p:nvPr>
        </p:nvSpPr>
        <p:spPr bwMode="gray">
          <a:xfrm>
            <a:off x="413439" y="3003799"/>
            <a:ext cx="4320486" cy="540000"/>
          </a:xfrm>
        </p:spPr>
        <p:txBody>
          <a:bodyPr>
            <a:normAutofit/>
          </a:bodyPr>
          <a:lstStyle>
            <a:lvl1pPr marL="0" indent="0" algn="l">
              <a:lnSpc>
                <a:spcPct val="100000"/>
              </a:lnSpc>
              <a:spcBef>
                <a:spcPts val="0"/>
              </a:spcBef>
              <a:spcAft>
                <a:spcPts val="0"/>
              </a:spcAft>
              <a:buFont typeface="Arial" panose="020B0604020202020204" pitchFamily="34" charset="0"/>
              <a:buNone/>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9pPr>
          </a:lstStyle>
          <a:p>
            <a:r>
              <a:rPr lang="en-US" noProof="0" dirty="0"/>
              <a:t>Job</a:t>
            </a:r>
          </a:p>
          <a:p>
            <a:r>
              <a:rPr lang="en-US" noProof="0" dirty="0"/>
              <a:t>Department</a:t>
            </a:r>
          </a:p>
        </p:txBody>
      </p:sp>
      <p:sp>
        <p:nvSpPr>
          <p:cNvPr id="10" name="Textplatzhalter 9"/>
          <p:cNvSpPr>
            <a:spLocks noGrp="1"/>
          </p:cNvSpPr>
          <p:nvPr>
            <p:ph type="body" sz="quarter" idx="10" hasCustomPrompt="1"/>
          </p:nvPr>
        </p:nvSpPr>
        <p:spPr bwMode="gray">
          <a:xfrm>
            <a:off x="414001" y="3651870"/>
            <a:ext cx="4319937" cy="270030"/>
          </a:xfrm>
        </p:spPr>
        <p:txBody>
          <a:bodyPr anchor="b"/>
          <a:lstStyle>
            <a:lvl1pPr marL="0" indent="0" algn="l">
              <a:lnSpc>
                <a:spcPct val="100000"/>
              </a:lnSpc>
              <a:spcBef>
                <a:spcPts val="0"/>
              </a:spcBef>
              <a:spcAft>
                <a:spcPts val="0"/>
              </a:spcAft>
              <a:buFont typeface="Arial" panose="020B0604020202020204" pitchFamily="34" charset="0"/>
              <a:buNone/>
              <a:defRPr sz="12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200" b="0">
                <a:solidFill>
                  <a:schemeClr val="bg1"/>
                </a:solidFill>
                <a:latin typeface="+mn-lt"/>
              </a:defRPr>
            </a:lvl2pPr>
            <a:lvl3pPr marL="0" indent="0" algn="l">
              <a:lnSpc>
                <a:spcPct val="100000"/>
              </a:lnSpc>
              <a:spcBef>
                <a:spcPts val="0"/>
              </a:spcBef>
              <a:spcAft>
                <a:spcPts val="0"/>
              </a:spcAft>
              <a:buNone/>
              <a:defRPr sz="1200" b="0">
                <a:solidFill>
                  <a:schemeClr val="bg1"/>
                </a:solidFill>
                <a:latin typeface="+mn-lt"/>
              </a:defRPr>
            </a:lvl3pPr>
            <a:lvl4pPr marL="0" indent="0" algn="l">
              <a:lnSpc>
                <a:spcPct val="100000"/>
              </a:lnSpc>
              <a:spcBef>
                <a:spcPts val="0"/>
              </a:spcBef>
              <a:spcAft>
                <a:spcPts val="0"/>
              </a:spcAft>
              <a:buNone/>
              <a:defRPr sz="1200" b="0">
                <a:solidFill>
                  <a:schemeClr val="bg1"/>
                </a:solidFill>
                <a:latin typeface="+mn-lt"/>
              </a:defRPr>
            </a:lvl4pPr>
            <a:lvl5pPr marL="0" indent="0" algn="l">
              <a:lnSpc>
                <a:spcPct val="100000"/>
              </a:lnSpc>
              <a:spcBef>
                <a:spcPts val="0"/>
              </a:spcBef>
              <a:spcAft>
                <a:spcPts val="0"/>
              </a:spcAft>
              <a:buNone/>
              <a:defRPr sz="1200" b="0">
                <a:solidFill>
                  <a:schemeClr val="bg1"/>
                </a:solidFill>
                <a:latin typeface="+mn-lt"/>
              </a:defRPr>
            </a:lvl5pPr>
            <a:lvl6pPr marL="0" indent="0" algn="l">
              <a:lnSpc>
                <a:spcPct val="100000"/>
              </a:lnSpc>
              <a:spcBef>
                <a:spcPts val="0"/>
              </a:spcBef>
              <a:spcAft>
                <a:spcPts val="0"/>
              </a:spcAft>
              <a:buNone/>
              <a:defRPr sz="1200" b="0">
                <a:solidFill>
                  <a:schemeClr val="bg1"/>
                </a:solidFill>
                <a:latin typeface="+mn-lt"/>
              </a:defRPr>
            </a:lvl6pPr>
            <a:lvl7pPr marL="0" indent="0" algn="l">
              <a:lnSpc>
                <a:spcPct val="100000"/>
              </a:lnSpc>
              <a:spcBef>
                <a:spcPts val="0"/>
              </a:spcBef>
              <a:spcAft>
                <a:spcPts val="0"/>
              </a:spcAft>
              <a:buNone/>
              <a:defRPr sz="1200" b="0">
                <a:solidFill>
                  <a:schemeClr val="bg1"/>
                </a:solidFill>
                <a:latin typeface="+mn-lt"/>
              </a:defRPr>
            </a:lvl7pPr>
            <a:lvl8pPr marL="0" indent="0" algn="l">
              <a:lnSpc>
                <a:spcPct val="100000"/>
              </a:lnSpc>
              <a:spcBef>
                <a:spcPts val="0"/>
              </a:spcBef>
              <a:spcAft>
                <a:spcPts val="0"/>
              </a:spcAft>
              <a:buNone/>
              <a:defRPr sz="1200" b="0">
                <a:solidFill>
                  <a:schemeClr val="bg1"/>
                </a:solidFill>
                <a:latin typeface="+mn-lt"/>
              </a:defRPr>
            </a:lvl8pPr>
            <a:lvl9pPr marL="0" indent="0" algn="l">
              <a:lnSpc>
                <a:spcPct val="100000"/>
              </a:lnSpc>
              <a:spcBef>
                <a:spcPts val="0"/>
              </a:spcBef>
              <a:spcAft>
                <a:spcPts val="0"/>
              </a:spcAft>
              <a:buNone/>
              <a:defRPr sz="1200" b="0">
                <a:solidFill>
                  <a:schemeClr val="bg1"/>
                </a:solidFill>
                <a:latin typeface="+mn-lt"/>
              </a:defRPr>
            </a:lvl9pPr>
          </a:lstStyle>
          <a:p>
            <a:pPr lvl="0"/>
            <a:r>
              <a:rPr lang="en-US" noProof="0" dirty="0"/>
              <a:t>Location, xx. Month 20xx</a:t>
            </a:r>
          </a:p>
        </p:txBody>
      </p:sp>
      <p:sp>
        <p:nvSpPr>
          <p:cNvPr id="4" name="Rechteck 3">
            <a:extLst>
              <a:ext uri="{FF2B5EF4-FFF2-40B4-BE49-F238E27FC236}">
                <a16:creationId xmlns:a16="http://schemas.microsoft.com/office/drawing/2014/main" id="{84ACD989-A11D-4AB5-95DD-F68E4B010992}"/>
              </a:ext>
            </a:extLst>
          </p:cNvPr>
          <p:cNvSpPr/>
          <p:nvPr userDrawn="1"/>
        </p:nvSpPr>
        <p:spPr bwMode="gray">
          <a:xfrm>
            <a:off x="413440" y="0"/>
            <a:ext cx="1133661" cy="149163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err="1">
              <a:solidFill>
                <a:schemeClr val="tx1"/>
              </a:solidFill>
            </a:endParaRPr>
          </a:p>
        </p:txBody>
      </p:sp>
    </p:spTree>
    <p:extLst>
      <p:ext uri="{BB962C8B-B14F-4D97-AF65-F5344CB8AC3E}">
        <p14:creationId xmlns:p14="http://schemas.microsoft.com/office/powerpoint/2010/main" val="493462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296964908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Tree>
    <p:extLst>
      <p:ext uri="{BB962C8B-B14F-4D97-AF65-F5344CB8AC3E}">
        <p14:creationId xmlns:p14="http://schemas.microsoft.com/office/powerpoint/2010/main" val="28391748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460135200"/>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106094051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428"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245165156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Kontak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1" y="0"/>
            <a:ext cx="9143999"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200" dirty="0">
              <a:solidFill>
                <a:schemeClr val="bg1"/>
              </a:solidFill>
            </a:endParaRPr>
          </a:p>
        </p:txBody>
      </p:sp>
      <p:sp>
        <p:nvSpPr>
          <p:cNvPr id="13" name="Freihandform: Form 12">
            <a:extLst>
              <a:ext uri="{FF2B5EF4-FFF2-40B4-BE49-F238E27FC236}">
                <a16:creationId xmlns:a16="http://schemas.microsoft.com/office/drawing/2014/main" id="{B80F7CB1-C08B-4799-BB30-E1295167F638}"/>
              </a:ext>
            </a:extLst>
          </p:cNvPr>
          <p:cNvSpPr/>
          <p:nvPr userDrawn="1"/>
        </p:nvSpPr>
        <p:spPr bwMode="gray">
          <a:xfrm>
            <a:off x="1" y="0"/>
            <a:ext cx="3775452" cy="5143500"/>
          </a:xfrm>
          <a:custGeom>
            <a:avLst/>
            <a:gdLst>
              <a:gd name="connsiteX0" fmla="*/ 0 w 4952975"/>
              <a:gd name="connsiteY0" fmla="*/ 0 h 6858000"/>
              <a:gd name="connsiteX1" fmla="*/ 206326 w 4952975"/>
              <a:gd name="connsiteY1" fmla="*/ 0 h 6858000"/>
              <a:gd name="connsiteX2" fmla="*/ 1152869 w 4952975"/>
              <a:gd name="connsiteY2" fmla="*/ 0 h 6858000"/>
              <a:gd name="connsiteX3" fmla="*/ 3359696 w 4952975"/>
              <a:gd name="connsiteY3" fmla="*/ 0 h 6858000"/>
              <a:gd name="connsiteX4" fmla="*/ 4952975 w 4952975"/>
              <a:gd name="connsiteY4" fmla="*/ 3428998 h 6858000"/>
              <a:gd name="connsiteX5" fmla="*/ 3359694 w 4952975"/>
              <a:gd name="connsiteY5" fmla="*/ 6858000 h 6858000"/>
              <a:gd name="connsiteX6" fmla="*/ 0 w 4952975"/>
              <a:gd name="connsiteY6" fmla="*/ 6858000 h 6858000"/>
              <a:gd name="connsiteX0" fmla="*/ 0 w 5033937"/>
              <a:gd name="connsiteY0" fmla="*/ 0 h 6858000"/>
              <a:gd name="connsiteX1" fmla="*/ 206326 w 5033937"/>
              <a:gd name="connsiteY1" fmla="*/ 0 h 6858000"/>
              <a:gd name="connsiteX2" fmla="*/ 1152869 w 5033937"/>
              <a:gd name="connsiteY2" fmla="*/ 0 h 6858000"/>
              <a:gd name="connsiteX3" fmla="*/ 3359696 w 5033937"/>
              <a:gd name="connsiteY3" fmla="*/ 0 h 6858000"/>
              <a:gd name="connsiteX4" fmla="*/ 5033937 w 5033937"/>
              <a:gd name="connsiteY4" fmla="*/ 3428998 h 6858000"/>
              <a:gd name="connsiteX5" fmla="*/ 3359694 w 5033937"/>
              <a:gd name="connsiteY5" fmla="*/ 6858000 h 6858000"/>
              <a:gd name="connsiteX6" fmla="*/ 0 w 5033937"/>
              <a:gd name="connsiteY6" fmla="*/ 6858000 h 6858000"/>
              <a:gd name="connsiteX7" fmla="*/ 0 w 50339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err="1">
              <a:solidFill>
                <a:schemeClr val="bg1"/>
              </a:solidFill>
            </a:endParaRP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20308182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452"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19062" cy="119063"/>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36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413539" y="2203363"/>
            <a:ext cx="2862318" cy="692422"/>
          </a:xfrm>
        </p:spPr>
        <p:txBody>
          <a:bodyPr lIns="0" tIns="144000" rIns="0" bIns="0" anchor="t" anchorCtr="0"/>
          <a:lstStyle>
            <a:lvl1pPr algn="l">
              <a:lnSpc>
                <a:spcPct val="90000"/>
              </a:lnSpc>
              <a:spcBef>
                <a:spcPts val="0"/>
              </a:spcBef>
              <a:defRPr sz="3200" b="1" i="0">
                <a:solidFill>
                  <a:schemeClr val="bg1"/>
                </a:solidFill>
                <a:latin typeface="+mj-lt"/>
              </a:defRPr>
            </a:lvl1pPr>
          </a:lstStyle>
          <a:p>
            <a:r>
              <a:rPr lang="en-US" noProof="0" dirty="0"/>
              <a:t>Thank you</a:t>
            </a:r>
          </a:p>
        </p:txBody>
      </p:sp>
    </p:spTree>
    <p:extLst>
      <p:ext uri="{BB962C8B-B14F-4D97-AF65-F5344CB8AC3E}">
        <p14:creationId xmlns:p14="http://schemas.microsoft.com/office/powerpoint/2010/main" val="226449691"/>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87911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05067"/>
            <a:ext cx="8228763" cy="858473"/>
          </a:xfrm>
          <a:prstGeom prst="rect">
            <a:avLst/>
          </a:prstGeom>
        </p:spPr>
        <p:txBody>
          <a:bodyPr lIns="0" tIns="0" rIns="0" bIns="0" anchor="ctr"/>
          <a:lstStyle/>
          <a:p>
            <a:pPr algn="ctr"/>
            <a:r>
              <a:rPr lang="en-GB" sz="3991" b="0" strike="noStrike" spc="-1">
                <a:latin typeface="Arial"/>
              </a:rPr>
              <a:t>Click to edit the title text format</a:t>
            </a:r>
          </a:p>
        </p:txBody>
      </p:sp>
      <p:sp>
        <p:nvSpPr>
          <p:cNvPr id="6" name="PlaceHolder 2"/>
          <p:cNvSpPr>
            <a:spLocks noGrp="1"/>
          </p:cNvSpPr>
          <p:nvPr>
            <p:ph type="body"/>
          </p:nvPr>
        </p:nvSpPr>
        <p:spPr>
          <a:xfrm>
            <a:off x="457172" y="1203299"/>
            <a:ext cx="8228763" cy="2982614"/>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2903" b="0" strike="noStrike" spc="-1" dirty="0">
                <a:latin typeface="Arial"/>
              </a:rPr>
              <a:t>Click to edit the outline text format</a:t>
            </a:r>
          </a:p>
          <a:p>
            <a:pPr marL="783734" lvl="1" indent="-293900">
              <a:spcBef>
                <a:spcPts val="1029"/>
              </a:spcBef>
              <a:buClr>
                <a:srgbClr val="000000"/>
              </a:buClr>
              <a:buSzPct val="75000"/>
              <a:buFont typeface="Symbol" charset="2"/>
              <a:buChar char=""/>
            </a:pPr>
            <a:r>
              <a:rPr lang="en-GB" sz="2540" b="0" strike="noStrike" spc="-1" dirty="0">
                <a:latin typeface="Arial"/>
              </a:rPr>
              <a:t>Second Outline Level</a:t>
            </a:r>
          </a:p>
          <a:p>
            <a:pPr marL="1175602" lvl="2" indent="-261245">
              <a:spcBef>
                <a:spcPts val="771"/>
              </a:spcBef>
              <a:buClr>
                <a:srgbClr val="000000"/>
              </a:buClr>
              <a:buSzPct val="45000"/>
              <a:buFont typeface="Wingdings" charset="2"/>
              <a:buChar char=""/>
            </a:pPr>
            <a:r>
              <a:rPr lang="en-GB" sz="2177" b="0" strike="noStrike" spc="-1" dirty="0">
                <a:latin typeface="Arial"/>
              </a:rPr>
              <a:t>Third Outline Level</a:t>
            </a:r>
          </a:p>
          <a:p>
            <a:pPr marL="1567469" lvl="3" indent="-195934">
              <a:spcBef>
                <a:spcPts val="514"/>
              </a:spcBef>
              <a:buClr>
                <a:srgbClr val="000000"/>
              </a:buClr>
              <a:buSzPct val="75000"/>
              <a:buFont typeface="Symbol" charset="2"/>
              <a:buChar char=""/>
            </a:pPr>
            <a:r>
              <a:rPr lang="en-GB" sz="1814" b="0" strike="noStrike" spc="-1" dirty="0">
                <a:latin typeface="Arial"/>
              </a:rPr>
              <a:t>Fourth Outline Level</a:t>
            </a:r>
          </a:p>
          <a:p>
            <a:pPr marL="1959336" lvl="4" indent="-195934">
              <a:spcBef>
                <a:spcPts val="257"/>
              </a:spcBef>
              <a:buClr>
                <a:srgbClr val="000000"/>
              </a:buClr>
              <a:buSzPct val="45000"/>
              <a:buFont typeface="Wingdings" charset="2"/>
              <a:buChar char=""/>
            </a:pPr>
            <a:r>
              <a:rPr lang="en-GB" sz="1814" b="0" strike="noStrike" spc="-1" dirty="0">
                <a:latin typeface="Arial"/>
              </a:rPr>
              <a:t>Fifth Outline Level</a:t>
            </a:r>
          </a:p>
          <a:p>
            <a:pPr marL="2351203" lvl="5" indent="-195934">
              <a:spcBef>
                <a:spcPts val="257"/>
              </a:spcBef>
              <a:buClr>
                <a:srgbClr val="000000"/>
              </a:buClr>
              <a:buSzPct val="45000"/>
              <a:buFont typeface="Wingdings" charset="2"/>
              <a:buChar char=""/>
            </a:pPr>
            <a:r>
              <a:rPr lang="en-GB" sz="1814" b="0" strike="noStrike" spc="-1" dirty="0">
                <a:latin typeface="Arial"/>
              </a:rPr>
              <a:t>Sixth Outline Level</a:t>
            </a:r>
          </a:p>
          <a:p>
            <a:pPr marL="2743070" lvl="6" indent="-195934">
              <a:spcBef>
                <a:spcPts val="257"/>
              </a:spcBef>
              <a:buClr>
                <a:srgbClr val="000000"/>
              </a:buClr>
              <a:buSzPct val="45000"/>
              <a:buFont typeface="Wingdings" charset="2"/>
              <a:buChar char=""/>
            </a:pPr>
            <a:r>
              <a:rPr lang="en-GB" sz="1814" b="0" strike="noStrike" spc="-1" dirty="0">
                <a:latin typeface="Arial"/>
              </a:rPr>
              <a:t>Seventh Outline Level</a:t>
            </a:r>
          </a:p>
        </p:txBody>
      </p:sp>
      <p:sp>
        <p:nvSpPr>
          <p:cNvPr id="2" name="PlaceHolder 3"/>
          <p:cNvSpPr>
            <a:spLocks noGrp="1"/>
          </p:cNvSpPr>
          <p:nvPr>
            <p:ph type="dt"/>
          </p:nvPr>
        </p:nvSpPr>
        <p:spPr>
          <a:xfrm>
            <a:off x="457172" y="4685192"/>
            <a:ext cx="2130093" cy="354296"/>
          </a:xfrm>
          <a:prstGeom prst="rect">
            <a:avLst/>
          </a:prstGeom>
        </p:spPr>
        <p:txBody>
          <a:bodyPr lIns="0" tIns="0" rIns="0" bIns="0"/>
          <a:lstStyle/>
          <a:p>
            <a:r>
              <a:rPr lang="en-GB" sz="1270" b="0" strike="noStrike" spc="-1">
                <a:latin typeface="Times New Roman"/>
              </a:rPr>
              <a:t>&lt;date/time&gt;</a:t>
            </a:r>
          </a:p>
        </p:txBody>
      </p:sp>
      <p:sp>
        <p:nvSpPr>
          <p:cNvPr id="3" name="PlaceHolder 4"/>
          <p:cNvSpPr>
            <a:spLocks noGrp="1"/>
          </p:cNvSpPr>
          <p:nvPr>
            <p:ph type="ftr"/>
          </p:nvPr>
        </p:nvSpPr>
        <p:spPr>
          <a:xfrm>
            <a:off x="3127054" y="4685192"/>
            <a:ext cx="2898142" cy="354296"/>
          </a:xfrm>
          <a:prstGeom prst="rect">
            <a:avLst/>
          </a:prstGeom>
        </p:spPr>
        <p:txBody>
          <a:bodyPr lIns="0" tIns="0" rIns="0" bIns="0"/>
          <a:lstStyle/>
          <a:p>
            <a:pPr algn="ctr"/>
            <a:r>
              <a:rPr lang="en-GB" sz="1270" b="0" strike="noStrike" spc="-1">
                <a:latin typeface="Times New Roman"/>
              </a:rPr>
              <a:t>&lt;footer&gt;</a:t>
            </a:r>
          </a:p>
        </p:txBody>
      </p:sp>
      <p:sp>
        <p:nvSpPr>
          <p:cNvPr id="4" name="PlaceHolder 5"/>
          <p:cNvSpPr>
            <a:spLocks noGrp="1"/>
          </p:cNvSpPr>
          <p:nvPr>
            <p:ph type="sldNum"/>
          </p:nvPr>
        </p:nvSpPr>
        <p:spPr>
          <a:xfrm>
            <a:off x="6555842" y="4685192"/>
            <a:ext cx="2130093" cy="354296"/>
          </a:xfrm>
          <a:prstGeom prst="rect">
            <a:avLst/>
          </a:prstGeom>
        </p:spPr>
        <p:txBody>
          <a:bodyPr lIns="0" tIns="0" rIns="0" bIns="0"/>
          <a:lstStyle/>
          <a:p>
            <a:pPr algn="r"/>
            <a:fld id="{F8774D3F-95A8-4900-8F3D-71F0029A61A1}" type="slidenum">
              <a:rPr lang="en-GB" sz="1270" b="0" strike="noStrike" spc="-1">
                <a:latin typeface="Times New Roman"/>
              </a:rPr>
              <a:t>‹#›</a:t>
            </a:fld>
            <a:endParaRPr lang="en-GB" sz="127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txStyles>
    <p:titleStyle>
      <a:lvl1pPr algn="l" defTabSz="829452" rtl="0" eaLnBrk="1" latinLnBrk="0" hangingPunct="1">
        <a:lnSpc>
          <a:spcPct val="90000"/>
        </a:lnSpc>
        <a:spcBef>
          <a:spcPct val="0"/>
        </a:spcBef>
        <a:buNone/>
        <a:defRPr sz="3991" kern="1200">
          <a:solidFill>
            <a:schemeClr val="tx1"/>
          </a:solidFill>
          <a:latin typeface="+mj-lt"/>
          <a:ea typeface="+mj-ea"/>
          <a:cs typeface="+mj-cs"/>
        </a:defRPr>
      </a:lvl1pPr>
    </p:titleStyle>
    <p:bodyStyle>
      <a:lvl1pPr marL="108000" indent="0" algn="l" defTabSz="829452" rtl="0" eaLnBrk="1" latinLnBrk="0" hangingPunct="1">
        <a:lnSpc>
          <a:spcPct val="90000"/>
        </a:lnSpc>
        <a:spcBef>
          <a:spcPts val="1285"/>
        </a:spcBef>
        <a:buClr>
          <a:srgbClr val="000000"/>
        </a:buClr>
        <a:buSzPct val="45000"/>
        <a:buFont typeface="Wingdings" charset="2"/>
        <a:buNone/>
        <a:defRPr sz="2540" kern="1200">
          <a:solidFill>
            <a:schemeClr val="tx1"/>
          </a:solidFill>
          <a:latin typeface="+mn-lt"/>
          <a:ea typeface="+mn-ea"/>
          <a:cs typeface="+mn-cs"/>
        </a:defRPr>
      </a:lvl1pPr>
      <a:lvl2pPr marL="489834" indent="0" algn="l" defTabSz="829452" rtl="0" eaLnBrk="1" latinLnBrk="0" hangingPunct="1">
        <a:lnSpc>
          <a:spcPct val="90000"/>
        </a:lnSpc>
        <a:spcBef>
          <a:spcPts val="454"/>
        </a:spcBef>
        <a:buFontTx/>
        <a:buNone/>
        <a:defRPr sz="2177" kern="1200">
          <a:solidFill>
            <a:schemeClr val="tx1"/>
          </a:solidFill>
          <a:latin typeface="+mn-lt"/>
          <a:ea typeface="+mn-ea"/>
          <a:cs typeface="+mn-cs"/>
        </a:defRPr>
      </a:lvl2pPr>
      <a:lvl3pPr marL="1036815" indent="-207363" algn="l" defTabSz="829452" rtl="0" eaLnBrk="1" latinLnBrk="0" hangingPunct="1">
        <a:lnSpc>
          <a:spcPct val="90000"/>
        </a:lnSpc>
        <a:spcBef>
          <a:spcPts val="454"/>
        </a:spcBef>
        <a:buFont typeface="Arial" panose="020B0604020202020204" pitchFamily="34" charset="0"/>
        <a:buChar char="•"/>
        <a:defRPr sz="1814" kern="1200">
          <a:solidFill>
            <a:schemeClr val="tx1"/>
          </a:solidFill>
          <a:latin typeface="+mn-lt"/>
          <a:ea typeface="+mn-ea"/>
          <a:cs typeface="+mn-cs"/>
        </a:defRPr>
      </a:lvl3pPr>
      <a:lvl4pPr marL="1451541"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4pPr>
      <a:lvl5pPr marL="1866268"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BG"/>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hyperlink" Target="https://github.com/atkuzmanov" TargetMode="Externa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atkuzmanov.wordpress.com/" TargetMode="External"/><Relationship Id="rId5" Type="http://schemas.openxmlformats.org/officeDocument/2006/relationships/image" Target="../media/image4.png"/><Relationship Id="rId10" Type="http://schemas.openxmlformats.org/officeDocument/2006/relationships/hyperlink" Target="https://linktr.ee/atkuzmanov" TargetMode="External"/><Relationship Id="rId4" Type="http://schemas.openxmlformats.org/officeDocument/2006/relationships/image" Target="../media/image3.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0.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1.png"/><Relationship Id="rId7" Type="http://schemas.openxmlformats.org/officeDocument/2006/relationships/image" Target="../media/image19.sv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2.svg"/><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49.sv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depechemode.de/lyrics/everything-counts-2/" TargetMode="External"/><Relationship Id="rId7" Type="http://schemas.openxmlformats.org/officeDocument/2006/relationships/image" Target="../media/image65.png"/><Relationship Id="rId12" Type="http://schemas.openxmlformats.org/officeDocument/2006/relationships/image" Target="../media/image21.sv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20.png"/><Relationship Id="rId5" Type="http://schemas.openxmlformats.org/officeDocument/2006/relationships/hyperlink" Target="https://en.wikipedia.org/wiki/Everything_Counts" TargetMode="External"/><Relationship Id="rId10" Type="http://schemas.openxmlformats.org/officeDocument/2006/relationships/image" Target="../media/image19.svg"/><Relationship Id="rId4" Type="http://schemas.openxmlformats.org/officeDocument/2006/relationships/hyperlink" Target="https://www.youtube.com/watch?v=1t-gK-9EIq4" TargetMode="External"/><Relationship Id="rId9"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49.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66.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image" Target="../media/image66.png"/><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50.xml"/><Relationship Id="rId16" Type="http://schemas.openxmlformats.org/officeDocument/2006/relationships/hyperlink" Target="https://openclipart.org/detail/305632/beer-and-barley" TargetMode="External"/><Relationship Id="rId20" Type="http://schemas.openxmlformats.org/officeDocument/2006/relationships/hyperlink" Target="https://www.treehugger.com/wolf-facts-5120321" TargetMode="External"/><Relationship Id="rId29" Type="http://schemas.openxmlformats.org/officeDocument/2006/relationships/hyperlink" Target="https://i.pinimg.com/736x/6d/9f/53/6d9f5334e36f1ee02c73660a8247d185.jpg" TargetMode="External"/><Relationship Id="rId41" Type="http://schemas.openxmlformats.org/officeDocument/2006/relationships/hyperlink" Target="https://openclipart.org/detail/318251/multiple-screens" TargetMode="External"/><Relationship Id="rId1" Type="http://schemas.openxmlformats.org/officeDocument/2006/relationships/slideLayout" Target="../slideLayouts/slideLayout5.xml"/><Relationship Id="rId6" Type="http://schemas.openxmlformats.org/officeDocument/2006/relationships/hyperlink" Target="https://openclipart.org/detail/237996/package"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5" Type="http://schemas.openxmlformats.org/officeDocument/2006/relationships/hyperlink" Target="http://clipart-library.com/clipart/lego-clipart-57.htm"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image" Target="../media/image67.png"/><Relationship Id="rId8" Type="http://schemas.openxmlformats.org/officeDocument/2006/relationships/hyperlink" Target="https://openclipart.org/detail/190964/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0.svg"/><Relationship Id="rId3" Type="http://schemas.openxmlformats.org/officeDocument/2006/relationships/hyperlink" Target="https://bg.it.schwarz/" TargetMode="External"/><Relationship Id="rId7" Type="http://schemas.openxmlformats.org/officeDocument/2006/relationships/hyperlink" Target="https://github.com/atkuzmanov" TargetMode="External"/><Relationship Id="rId12"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hyperlink" Target="https://atkuzmanov.wordpress.com/" TargetMode="External"/><Relationship Id="rId5" Type="http://schemas.openxmlformats.org/officeDocument/2006/relationships/image" Target="../media/image68.png"/><Relationship Id="rId10" Type="http://schemas.openxmlformats.org/officeDocument/2006/relationships/hyperlink" Target="https://linktr.ee/atkuzmanov" TargetMode="External"/><Relationship Id="rId4" Type="http://schemas.openxmlformats.org/officeDocument/2006/relationships/hyperlink" Target="https://bg.it.schwarz/career" TargetMode="External"/><Relationship Id="rId9" Type="http://schemas.openxmlformats.org/officeDocument/2006/relationships/hyperlink" Target="https://twitter.com/atkuzmanov"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hyperlink" Target="https://xkcd.com/117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22754CC-299C-41F1-8000-E38EE5D33F6D}"/>
              </a:ext>
            </a:extLst>
          </p:cNvPr>
          <p:cNvSpPr>
            <a:spLocks noGrp="1"/>
          </p:cNvSpPr>
          <p:nvPr>
            <p:ph type="ctrTitle"/>
          </p:nvPr>
        </p:nvSpPr>
        <p:spPr>
          <a:xfrm>
            <a:off x="414050" y="1654090"/>
            <a:ext cx="5238032" cy="1241957"/>
          </a:xfrm>
        </p:spPr>
        <p:txBody>
          <a:bodyPr/>
          <a:lstStyle/>
          <a:p>
            <a:r>
              <a:rPr lang="en-GB" sz="2400" dirty="0">
                <a:latin typeface="Arial" panose="020B0604020202020204" pitchFamily="34" charset="0"/>
                <a:cs typeface="Arial" panose="020B0604020202020204" pitchFamily="34" charset="0"/>
              </a:rPr>
              <a:t>API-first!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Contract-first!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Make API development great again!</a:t>
            </a:r>
          </a:p>
        </p:txBody>
      </p:sp>
      <p:sp>
        <p:nvSpPr>
          <p:cNvPr id="7" name="Untertitel 6">
            <a:extLst>
              <a:ext uri="{FF2B5EF4-FFF2-40B4-BE49-F238E27FC236}">
                <a16:creationId xmlns:a16="http://schemas.microsoft.com/office/drawing/2014/main" id="{46F8E3CB-0867-4188-A3DE-43C4E467D036}"/>
              </a:ext>
            </a:extLst>
          </p:cNvPr>
          <p:cNvSpPr>
            <a:spLocks noGrp="1"/>
          </p:cNvSpPr>
          <p:nvPr>
            <p:ph type="subTitle" idx="1"/>
          </p:nvPr>
        </p:nvSpPr>
        <p:spPr/>
        <p:txBody>
          <a:bodyPr>
            <a:noAutofit/>
          </a:bodyPr>
          <a:lstStyle/>
          <a:p>
            <a:r>
              <a:rPr lang="de-DE" sz="1400" b="1" dirty="0"/>
              <a:t>Atanas L. </a:t>
            </a:r>
            <a:r>
              <a:rPr lang="de-DE" sz="1400" b="1" dirty="0" err="1"/>
              <a:t>Kuzmanov</a:t>
            </a:r>
            <a:endParaRPr lang="de-DE" sz="1400" b="1" dirty="0"/>
          </a:p>
          <a:p>
            <a:r>
              <a:rPr lang="de-DE" sz="1400" dirty="0"/>
              <a:t>Senior Software Engineer</a:t>
            </a:r>
          </a:p>
          <a:p>
            <a:r>
              <a:rPr lang="de-DE" sz="1400" dirty="0" err="1"/>
              <a:t>SchwarzIT</a:t>
            </a:r>
            <a:r>
              <a:rPr lang="de-DE" sz="1400" dirty="0"/>
              <a:t> </a:t>
            </a:r>
            <a:r>
              <a:rPr lang="de-DE" sz="1400" dirty="0" err="1"/>
              <a:t>Bulgaria</a:t>
            </a:r>
            <a:endParaRPr lang="de-DE" sz="1400" dirty="0"/>
          </a:p>
          <a:p>
            <a:endParaRPr lang="de-DE" sz="1400" dirty="0"/>
          </a:p>
        </p:txBody>
      </p:sp>
      <p:sp>
        <p:nvSpPr>
          <p:cNvPr id="8" name="Textplatzhalter 7">
            <a:extLst>
              <a:ext uri="{FF2B5EF4-FFF2-40B4-BE49-F238E27FC236}">
                <a16:creationId xmlns:a16="http://schemas.microsoft.com/office/drawing/2014/main" id="{E35206FF-937B-492E-B101-9176F841A2ED}"/>
              </a:ext>
            </a:extLst>
          </p:cNvPr>
          <p:cNvSpPr>
            <a:spLocks noGrp="1"/>
          </p:cNvSpPr>
          <p:nvPr>
            <p:ph type="body" sz="quarter" idx="10"/>
          </p:nvPr>
        </p:nvSpPr>
        <p:spPr>
          <a:xfrm>
            <a:off x="413585" y="4119763"/>
            <a:ext cx="4319786" cy="270020"/>
          </a:xfrm>
        </p:spPr>
        <p:txBody>
          <a:bodyPr/>
          <a:lstStyle/>
          <a:p>
            <a:r>
              <a:rPr lang="de-DE" dirty="0"/>
              <a:t>Sofia, </a:t>
            </a:r>
            <a:r>
              <a:rPr lang="de-DE" dirty="0" err="1"/>
              <a:t>Bulgaria</a:t>
            </a:r>
            <a:r>
              <a:rPr lang="de-DE" dirty="0"/>
              <a:t> | 18 November 2021 </a:t>
            </a:r>
          </a:p>
          <a:p>
            <a:endParaRPr lang="de-DE" dirty="0"/>
          </a:p>
        </p:txBody>
      </p:sp>
      <p:sp>
        <p:nvSpPr>
          <p:cNvPr id="5" name="Picture Placeholder 4">
            <a:extLst>
              <a:ext uri="{FF2B5EF4-FFF2-40B4-BE49-F238E27FC236}">
                <a16:creationId xmlns:a16="http://schemas.microsoft.com/office/drawing/2014/main" id="{855954C6-0E1B-3948-A61D-BE55E06AB39D}"/>
              </a:ext>
            </a:extLst>
          </p:cNvPr>
          <p:cNvSpPr>
            <a:spLocks noGrp="1"/>
          </p:cNvSpPr>
          <p:nvPr>
            <p:ph type="pic" sz="quarter" idx="11"/>
          </p:nvPr>
        </p:nvSpPr>
        <p:spPr/>
      </p:sp>
      <p:sp>
        <p:nvSpPr>
          <p:cNvPr id="11" name="Freihandform: Form 45">
            <a:extLst>
              <a:ext uri="{FF2B5EF4-FFF2-40B4-BE49-F238E27FC236}">
                <a16:creationId xmlns:a16="http://schemas.microsoft.com/office/drawing/2014/main" id="{F64F80A1-F8C1-AA49-A734-9ED64A7724C1}"/>
              </a:ext>
            </a:extLst>
          </p:cNvPr>
          <p:cNvSpPr/>
          <p:nvPr/>
        </p:nvSpPr>
        <p:spPr bwMode="gray">
          <a:xfrm>
            <a:off x="4410081"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0" name="Freihandform: Form 45">
            <a:extLst>
              <a:ext uri="{FF2B5EF4-FFF2-40B4-BE49-F238E27FC236}">
                <a16:creationId xmlns:a16="http://schemas.microsoft.com/office/drawing/2014/main" id="{C990D788-69C3-474F-BD45-42B81A1A535C}"/>
              </a:ext>
            </a:extLst>
          </p:cNvPr>
          <p:cNvSpPr/>
          <p:nvPr/>
        </p:nvSpPr>
        <p:spPr bwMode="gray">
          <a:xfrm>
            <a:off x="539029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9" name="Freihandform: Form 45">
            <a:extLst>
              <a:ext uri="{FF2B5EF4-FFF2-40B4-BE49-F238E27FC236}">
                <a16:creationId xmlns:a16="http://schemas.microsoft.com/office/drawing/2014/main" id="{3F9F3DD3-2BCF-864A-BCD5-45EAD6DAE057}"/>
              </a:ext>
            </a:extLst>
          </p:cNvPr>
          <p:cNvSpPr/>
          <p:nvPr/>
        </p:nvSpPr>
        <p:spPr bwMode="gray">
          <a:xfrm>
            <a:off x="662415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2" name="Freihandform: Form 45">
            <a:extLst>
              <a:ext uri="{FF2B5EF4-FFF2-40B4-BE49-F238E27FC236}">
                <a16:creationId xmlns:a16="http://schemas.microsoft.com/office/drawing/2014/main" id="{3C1DB875-D784-0548-A2A0-718730CF8092}"/>
              </a:ext>
            </a:extLst>
          </p:cNvPr>
          <p:cNvSpPr/>
          <p:nvPr/>
        </p:nvSpPr>
        <p:spPr bwMode="gray">
          <a:xfrm>
            <a:off x="7622155"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Tree>
    <p:extLst>
      <p:ext uri="{BB962C8B-B14F-4D97-AF65-F5344CB8AC3E}">
        <p14:creationId xmlns:p14="http://schemas.microsoft.com/office/powerpoint/2010/main" val="129964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4" name="Rectangle 13">
            <a:extLst>
              <a:ext uri="{FF2B5EF4-FFF2-40B4-BE49-F238E27FC236}">
                <a16:creationId xmlns:a16="http://schemas.microsoft.com/office/drawing/2014/main" id="{D5870264-1789-1D45-9E92-D02962F7812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5" name="Rectangle 14">
            <a:extLst>
              <a:ext uri="{FF2B5EF4-FFF2-40B4-BE49-F238E27FC236}">
                <a16:creationId xmlns:a16="http://schemas.microsoft.com/office/drawing/2014/main" id="{223B6584-25B9-7244-A45B-44C1E225B454}"/>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Rectangle 20">
            <a:extLst>
              <a:ext uri="{FF2B5EF4-FFF2-40B4-BE49-F238E27FC236}">
                <a16:creationId xmlns:a16="http://schemas.microsoft.com/office/drawing/2014/main" id="{56B10F8E-B5CA-C649-A1FB-B821E685731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17944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CODE FIRST APPROACH</a:t>
            </a:r>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0223B31-60CE-DE45-92C1-3AAD5153E1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C0C8DC0-26F4-AB42-90EC-AB9D5FE9AA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sp>
        <p:nvSpPr>
          <p:cNvPr id="18" name="Rectangle 17">
            <a:extLst>
              <a:ext uri="{FF2B5EF4-FFF2-40B4-BE49-F238E27FC236}">
                <a16:creationId xmlns:a16="http://schemas.microsoft.com/office/drawing/2014/main" id="{3BD998F7-12A6-4D41-ABE3-CFC79CE1604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sp>
        <p:nvSpPr>
          <p:cNvPr id="11" name="Rectangle 10">
            <a:extLst>
              <a:ext uri="{FF2B5EF4-FFF2-40B4-BE49-F238E27FC236}">
                <a16:creationId xmlns:a16="http://schemas.microsoft.com/office/drawing/2014/main" id="{83645EF8-A0B5-574B-A195-0DA854DE557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273264" y="7702"/>
            <a:ext cx="589212" cy="833159"/>
          </a:xfrm>
          <a:prstGeom prst="rect">
            <a:avLst/>
          </a:prstGeom>
        </p:spPr>
      </p:pic>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dirty="0">
                <a:solidFill>
                  <a:schemeClr val="tx1"/>
                </a:solidFill>
              </a:rPr>
              <a:t>Senior Software Engineer</a:t>
            </a:r>
          </a:p>
          <a:p>
            <a:pPr>
              <a:spcBef>
                <a:spcPts val="0"/>
              </a:spcBef>
            </a:pPr>
            <a:r>
              <a:rPr lang="de-DE" sz="1400" dirty="0">
                <a:solidFill>
                  <a:schemeClr val="tx1"/>
                </a:solidFill>
              </a:rPr>
              <a:t>IT Solution Development</a:t>
            </a:r>
          </a:p>
          <a:p>
            <a:pPr>
              <a:spcBef>
                <a:spcPts val="0"/>
              </a:spcBef>
            </a:pPr>
            <a:r>
              <a:rPr lang="de-DE" sz="1400" dirty="0" err="1">
                <a:solidFill>
                  <a:schemeClr val="tx1"/>
                </a:solidFill>
              </a:rPr>
              <a:t>SchwarzIT</a:t>
            </a:r>
            <a:r>
              <a:rPr lang="de-DE" sz="1400" dirty="0">
                <a:solidFill>
                  <a:schemeClr val="tx1"/>
                </a:solidFill>
              </a:rPr>
              <a:t> </a:t>
            </a:r>
            <a:r>
              <a:rPr lang="de-DE" sz="1400" dirty="0" err="1">
                <a:solidFill>
                  <a:schemeClr val="tx1"/>
                </a:solidFill>
              </a:rPr>
              <a:t>Bulgaria</a:t>
            </a:r>
            <a:endParaRPr lang="de-DE" sz="140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an expert on </a:t>
            </a:r>
            <a:r>
              <a:rPr lang="de-DE" sz="1400" dirty="0" err="1"/>
              <a:t>your</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22" name="Rectangle 21">
            <a:extLst>
              <a:ext uri="{FF2B5EF4-FFF2-40B4-BE49-F238E27FC236}">
                <a16:creationId xmlns:a16="http://schemas.microsoft.com/office/drawing/2014/main" id="{C4E32650-E49E-7545-B278-20E88510B429}"/>
              </a:ext>
            </a:extLst>
          </p:cNvPr>
          <p:cNvSpPr/>
          <p:nvPr/>
        </p:nvSpPr>
        <p:spPr bwMode="gray">
          <a:xfrm>
            <a:off x="6354137" y="90"/>
            <a:ext cx="2789704" cy="5143320"/>
          </a:xfrm>
          <a:prstGeom prst="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5047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171851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007645" y="3885008"/>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2992519" y="3942455"/>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2436870" y="3863217"/>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2484619" y="4280926"/>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0" dirty="0">
              <a:solidFill>
                <a:srgbClr val="70267D"/>
              </a:solidFill>
            </a:endParaRPr>
          </a:p>
          <a:p>
            <a:r>
              <a:rPr lang="en-GB" sz="900"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rgbClr val="70267D"/>
              </a:solidFill>
            </a:endParaRPr>
          </a:p>
          <a:p>
            <a:r>
              <a:rPr lang="en-GB" sz="900"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0" dirty="0">
              <a:solidFill>
                <a:srgbClr val="70267D"/>
              </a:solidFill>
            </a:endParaRPr>
          </a:p>
          <a:p>
            <a:r>
              <a:rPr lang="en-GB" sz="900"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0" dirty="0">
                <a:solidFill>
                  <a:srgbClr val="70267D"/>
                </a:solidFill>
              </a:rPr>
            </a:br>
            <a:r>
              <a:rPr lang="en-GB" sz="900"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0" dirty="0">
              <a:solidFill>
                <a:srgbClr val="70267D"/>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Rectangle 12">
            <a:extLst>
              <a:ext uri="{FF2B5EF4-FFF2-40B4-BE49-F238E27FC236}">
                <a16:creationId xmlns:a16="http://schemas.microsoft.com/office/drawing/2014/main" id="{F82860B2-8B44-E04C-8B7B-9CF8B62173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310632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1" name="Rectangle 10">
            <a:extLst>
              <a:ext uri="{FF2B5EF4-FFF2-40B4-BE49-F238E27FC236}">
                <a16:creationId xmlns:a16="http://schemas.microsoft.com/office/drawing/2014/main" id="{1BD2DB08-822A-C146-8430-825630AE9A89}"/>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15" name="Rectangle 14">
            <a:extLst>
              <a:ext uri="{FF2B5EF4-FFF2-40B4-BE49-F238E27FC236}">
                <a16:creationId xmlns:a16="http://schemas.microsoft.com/office/drawing/2014/main" id="{630A1491-1BEA-4941-88A0-05F2B9DF743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33E6351-345D-BF43-80E2-FCB672A8637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4" name="Rectangle 13">
            <a:extLst>
              <a:ext uri="{FF2B5EF4-FFF2-40B4-BE49-F238E27FC236}">
                <a16:creationId xmlns:a16="http://schemas.microsoft.com/office/drawing/2014/main" id="{AB9CE376-1665-C74D-BF4D-B731FAA9201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DEVELOPMENT?</a:t>
            </a:r>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93559A32-C896-A947-ABCB-01914944242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THIS CONTRACT TESTING THING?</a:t>
            </a:r>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sp>
        <p:nvSpPr>
          <p:cNvPr id="15" name="Rectangle 14">
            <a:extLst>
              <a:ext uri="{FF2B5EF4-FFF2-40B4-BE49-F238E27FC236}">
                <a16:creationId xmlns:a16="http://schemas.microsoft.com/office/drawing/2014/main" id="{FB25F5DD-6A9A-DF4C-AA96-6ED6879D17FC}"/>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sp>
        <p:nvSpPr>
          <p:cNvPr id="13" name="Rectangle 12">
            <a:extLst>
              <a:ext uri="{FF2B5EF4-FFF2-40B4-BE49-F238E27FC236}">
                <a16:creationId xmlns:a16="http://schemas.microsoft.com/office/drawing/2014/main" id="{5AE6CC74-0B39-8B4D-8DF0-0E51E542AE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sp>
        <p:nvSpPr>
          <p:cNvPr id="13" name="Rectangle 12">
            <a:extLst>
              <a:ext uri="{FF2B5EF4-FFF2-40B4-BE49-F238E27FC236}">
                <a16:creationId xmlns:a16="http://schemas.microsoft.com/office/drawing/2014/main" id="{132AEE55-850B-9A41-B91E-EC75F6B8C3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8" name="Textplatzhalter 8">
            <a:extLst>
              <a:ext uri="{FF2B5EF4-FFF2-40B4-BE49-F238E27FC236}">
                <a16:creationId xmlns:a16="http://schemas.microsoft.com/office/drawing/2014/main" id="{B32D6EE1-B292-D24C-A69E-81BF0502EFE4}"/>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Keystone species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help regulate the ecosystem by preventing hooved herds overpopulation better than humans do.</a:t>
            </a:r>
          </a:p>
          <a:p>
            <a:pPr>
              <a:buFont typeface="Wingdings" pitchFamily="2" charset="2"/>
              <a:buChar char="§"/>
            </a:pPr>
            <a:r>
              <a:rPr lang="en-GB" sz="14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9" name="Picture 8">
            <a:extLst>
              <a:ext uri="{FF2B5EF4-FFF2-40B4-BE49-F238E27FC236}">
                <a16:creationId xmlns:a16="http://schemas.microsoft.com/office/drawing/2014/main" id="{3A69588C-1249-1C4A-A558-1B855D8F49EB}"/>
              </a:ext>
            </a:extLst>
          </p:cNvPr>
          <p:cNvPicPr>
            <a:picLocks noChangeAspect="1"/>
          </p:cNvPicPr>
          <p:nvPr/>
        </p:nvPicPr>
        <p:blipFill>
          <a:blip r:embed="rId3"/>
          <a:stretch>
            <a:fillRect/>
          </a:stretch>
        </p:blipFill>
        <p:spPr>
          <a:xfrm>
            <a:off x="820698" y="1484294"/>
            <a:ext cx="3625544" cy="24341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3F74DFB5-5370-EB43-8C21-BD6BAE54A660}"/>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F42860D1-B27D-304E-B8B3-D6E051053FF3}"/>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22981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E162DCBA-8B88-F84E-9175-106F5A1A95D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022E5A2-762B-134D-AEB0-1DBA019A110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648AA29-19AB-5740-8798-53B214B486B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E69EF093-C60A-DB42-B880-9C08FD5180C6}"/>
              </a:ext>
            </a:extLst>
          </p:cNvPr>
          <p:cNvPicPr>
            <a:picLocks noChangeAspect="1"/>
          </p:cNvPicPr>
          <p:nvPr/>
        </p:nvPicPr>
        <p:blipFill>
          <a:blip r:embed="rId3"/>
          <a:stretch>
            <a:fillRect/>
          </a:stretch>
        </p:blipFill>
        <p:spPr>
          <a:xfrm>
            <a:off x="6623180" y="-288758"/>
            <a:ext cx="2702159" cy="1418634"/>
          </a:xfrm>
          <a:prstGeom prst="rect">
            <a:avLst/>
          </a:prstGeom>
        </p:spPr>
      </p:pic>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EFBAE2B-6DB9-C148-A701-1989EA18B8B3}"/>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
        <p:nvSpPr>
          <p:cNvPr id="18" name="Rectangle 17">
            <a:extLst>
              <a:ext uri="{FF2B5EF4-FFF2-40B4-BE49-F238E27FC236}">
                <a16:creationId xmlns:a16="http://schemas.microsoft.com/office/drawing/2014/main" id="{D343A452-D6EF-624D-A32D-DD62316F1D2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7F9BF002-E277-D348-B31B-0451062ECD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DEMO TODO</a:t>
            </a:r>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Write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Atlassian’s validator to add tests to the back-end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Demonstrate how the tests fail if we breach our API contract</a:t>
            </a:r>
          </a:p>
        </p:txBody>
      </p:sp>
      <p:sp>
        <p:nvSpPr>
          <p:cNvPr id="13" name="Rectangle 12">
            <a:extLst>
              <a:ext uri="{FF2B5EF4-FFF2-40B4-BE49-F238E27FC236}">
                <a16:creationId xmlns:a16="http://schemas.microsoft.com/office/drawing/2014/main" id="{61746409-3577-F048-98A9-3141572D3A17}"/>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D28CED0-6562-CD45-BE6C-9D5555E64934}"/>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E7AF6B99-52E0-824C-BFA7-26BB12817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AD9DFB9B-A150-724F-A05B-0D0BE588B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747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F8892C-A70D-B445-B7DE-27A9E54AAB97}"/>
              </a:ext>
            </a:extLst>
          </p:cNvPr>
          <p:cNvSpPr txBox="1"/>
          <p:nvPr/>
        </p:nvSpPr>
        <p:spPr>
          <a:xfrm rot="19814568">
            <a:off x="3226703" y="2144711"/>
            <a:ext cx="2690594" cy="854080"/>
          </a:xfrm>
          <a:prstGeom prst="rect">
            <a:avLst/>
          </a:prstGeom>
          <a:noFill/>
        </p:spPr>
        <p:txBody>
          <a:bodyPr wrap="square" rtlCol="0">
            <a:spAutoFit/>
          </a:bodyPr>
          <a:lstStyle/>
          <a:p>
            <a:pPr algn="ctr"/>
            <a:r>
              <a:rPr lang="en-GB" sz="4950" b="1" dirty="0"/>
              <a:t>{DEMO}</a:t>
            </a:r>
          </a:p>
        </p:txBody>
      </p:sp>
      <p:sp>
        <p:nvSpPr>
          <p:cNvPr id="13" name="Rectangle 12">
            <a:extLst>
              <a:ext uri="{FF2B5EF4-FFF2-40B4-BE49-F238E27FC236}">
                <a16:creationId xmlns:a16="http://schemas.microsoft.com/office/drawing/2014/main" id="{DC4DD2BE-4B43-474F-98A4-BF40C16B195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631925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RECAP</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09</a:t>
            </a:r>
          </a:p>
        </p:txBody>
      </p:sp>
    </p:spTree>
    <p:extLst>
      <p:ext uri="{BB962C8B-B14F-4D97-AF65-F5344CB8AC3E}">
        <p14:creationId xmlns:p14="http://schemas.microsoft.com/office/powerpoint/2010/main" val="4218858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RECAP</a:t>
            </a:r>
          </a:p>
        </p:txBody>
      </p:sp>
      <p:sp>
        <p:nvSpPr>
          <p:cNvPr id="7" name="Textplatzhalter 8">
            <a:extLst>
              <a:ext uri="{FF2B5EF4-FFF2-40B4-BE49-F238E27FC236}">
                <a16:creationId xmlns:a16="http://schemas.microsoft.com/office/drawing/2014/main" id="{39ABEAB0-B5BF-7546-81C6-F283B936FAA9}"/>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Wrote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lvl="1">
              <a:buFont typeface="Wingdings" pitchFamily="2" charset="2"/>
              <a:buChar char="§"/>
            </a:pPr>
            <a:r>
              <a:rPr lang="en-GB" sz="1400" dirty="0">
                <a:latin typeface="Arial" panose="020B0604020202020204" pitchFamily="34" charset="0"/>
                <a:cs typeface="Arial" panose="020B0604020202020204" pitchFamily="34" charset="0"/>
              </a:rPr>
              <a:t>Easy, both human and machine readable.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Atlassian’s validator to add tests to the back-end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Used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Demonstrated how the tests fail if we breach our API contract</a:t>
            </a:r>
          </a:p>
          <a:p>
            <a:pPr lvl="1">
              <a:buFont typeface="Wingdings" pitchFamily="2" charset="2"/>
              <a:buChar char="§"/>
            </a:pPr>
            <a:r>
              <a:rPr lang="en-GB" sz="1400" dirty="0">
                <a:latin typeface="Arial" panose="020B0604020202020204" pitchFamily="34" charset="0"/>
                <a:cs typeface="Arial" panose="020B0604020202020204" pitchFamily="34" charset="0"/>
              </a:rPr>
              <a:t>Enforces the contract, making communication and development easier.</a:t>
            </a:r>
          </a:p>
        </p:txBody>
      </p:sp>
      <p:sp>
        <p:nvSpPr>
          <p:cNvPr id="13" name="Rectangle 12">
            <a:extLst>
              <a:ext uri="{FF2B5EF4-FFF2-40B4-BE49-F238E27FC236}">
                <a16:creationId xmlns:a16="http://schemas.microsoft.com/office/drawing/2014/main" id="{7F9D083A-5D25-3B42-8E66-A1866E8E96E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97E5FD49-0A49-7E4B-BD42-01F7C5D914C1}"/>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4C325FF8-FEF8-8541-A425-4CE2753E9D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A1AB5C3-A5D2-E441-9412-C92F28B807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41345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7">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 calcmode="lin" valueType="num">
                                      <p:cBhvr additive="base">
                                        <p:cTn id="51"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30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sp>
        <p:nvSpPr>
          <p:cNvPr id="16" name="Rectangle 15">
            <a:extLst>
              <a:ext uri="{FF2B5EF4-FFF2-40B4-BE49-F238E27FC236}">
                <a16:creationId xmlns:a16="http://schemas.microsoft.com/office/drawing/2014/main" id="{ADC1DDDE-97B3-8543-8D24-A248B4B101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198792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B9832F5-85FF-CC45-84B9-D69E0B71624F}"/>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145769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9" name="Rectangle 8">
            <a:extLst>
              <a:ext uri="{FF2B5EF4-FFF2-40B4-BE49-F238E27FC236}">
                <a16:creationId xmlns:a16="http://schemas.microsoft.com/office/drawing/2014/main" id="{F037AE81-3EFC-9344-A481-20A4761CD002}"/>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FF948C2-56BC-3649-9FF1-80A64BAB29B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42"/>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43"/>
          <a:stretch>
            <a:fillRect/>
          </a:stretch>
        </p:blipFill>
        <p:spPr>
          <a:xfrm>
            <a:off x="8136273" y="148449"/>
            <a:ext cx="542389" cy="732958"/>
          </a:xfrm>
          <a:prstGeom prst="rect">
            <a:avLst/>
          </a:prstGeom>
        </p:spPr>
      </p:pic>
    </p:spTree>
    <p:extLst>
      <p:ext uri="{BB962C8B-B14F-4D97-AF65-F5344CB8AC3E}">
        <p14:creationId xmlns:p14="http://schemas.microsoft.com/office/powerpoint/2010/main" val="40219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4561F97C-187A-4240-A220-C5230EC2D170}"/>
              </a:ext>
            </a:extLst>
          </p:cNvPr>
          <p:cNvSpPr>
            <a:spLocks noGrp="1"/>
          </p:cNvSpPr>
          <p:nvPr>
            <p:ph type="ctrTitle"/>
          </p:nvPr>
        </p:nvSpPr>
        <p:spPr>
          <a:xfrm>
            <a:off x="305676" y="1723627"/>
            <a:ext cx="2862218" cy="1696248"/>
          </a:xfrm>
        </p:spPr>
        <p:txBody>
          <a:bodyPr/>
          <a:lstStyle/>
          <a:p>
            <a:r>
              <a:rPr lang="de-DE" dirty="0"/>
              <a:t>I LOOK FORWARD TO YOUR QUESTIONS</a:t>
            </a:r>
          </a:p>
        </p:txBody>
      </p:sp>
      <p:sp>
        <p:nvSpPr>
          <p:cNvPr id="17" name="Textplatzhalter 16">
            <a:extLst>
              <a:ext uri="{FF2B5EF4-FFF2-40B4-BE49-F238E27FC236}">
                <a16:creationId xmlns:a16="http://schemas.microsoft.com/office/drawing/2014/main" id="{9AD3D2AD-0536-48EB-ADD8-A620C2F77E0F}"/>
              </a:ext>
            </a:extLst>
          </p:cNvPr>
          <p:cNvSpPr>
            <a:spLocks noGrp="1"/>
          </p:cNvSpPr>
          <p:nvPr>
            <p:ph type="body" sz="quarter" idx="4294967295"/>
          </p:nvPr>
        </p:nvSpPr>
        <p:spPr>
          <a:xfrm>
            <a:off x="5304029" y="775760"/>
            <a:ext cx="2375917" cy="1579974"/>
          </a:xfrm>
        </p:spPr>
        <p:txBody>
          <a:bodyPr>
            <a:noAutofit/>
          </a:bodyPr>
          <a:lstStyle/>
          <a:p>
            <a:pPr marL="0" indent="0">
              <a:spcBef>
                <a:spcPts val="0"/>
              </a:spcBef>
              <a:buNone/>
            </a:pPr>
            <a:r>
              <a:rPr lang="de-DE" sz="1200" b="1" dirty="0">
                <a:solidFill>
                  <a:schemeClr val="accent1"/>
                </a:solidFill>
              </a:rPr>
              <a:t>Atanas L. </a:t>
            </a:r>
            <a:r>
              <a:rPr lang="de-DE" sz="1200" b="1" dirty="0" err="1">
                <a:solidFill>
                  <a:schemeClr val="accent1"/>
                </a:solidFill>
              </a:rPr>
              <a:t>Kuzmanov</a:t>
            </a:r>
            <a:endParaRPr lang="de-DE" sz="1200" b="1" dirty="0">
              <a:solidFill>
                <a:schemeClr val="accent1"/>
              </a:solidFill>
            </a:endParaRPr>
          </a:p>
          <a:p>
            <a:pPr marL="0" indent="0">
              <a:spcBef>
                <a:spcPts val="0"/>
              </a:spcBef>
              <a:buNone/>
            </a:pPr>
            <a:r>
              <a:rPr lang="de-DE" sz="1200" i="1" dirty="0"/>
              <a:t>Senior Software Engineer</a:t>
            </a:r>
            <a:br>
              <a:rPr lang="de-DE" sz="1200" dirty="0"/>
            </a:br>
            <a:r>
              <a:rPr lang="de-DE" sz="1200" dirty="0"/>
              <a:t>IT Solution Development - Java </a:t>
            </a:r>
            <a:r>
              <a:rPr lang="de-DE" sz="1200" dirty="0" err="1"/>
              <a:t>Fullstack</a:t>
            </a:r>
            <a:r>
              <a:rPr lang="de-DE" sz="1200" dirty="0"/>
              <a:t> Development</a:t>
            </a:r>
          </a:p>
          <a:p>
            <a:pPr marL="0" indent="0">
              <a:spcBef>
                <a:spcPts val="0"/>
              </a:spcBef>
              <a:buNone/>
            </a:pPr>
            <a:r>
              <a:rPr lang="de-DE" sz="1200" dirty="0"/>
              <a:t>Schwarz IT </a:t>
            </a:r>
            <a:r>
              <a:rPr lang="de-DE" sz="1200" dirty="0" err="1"/>
              <a:t>Bulgaria</a:t>
            </a:r>
            <a:endParaRPr lang="de-DE" sz="1200" dirty="0"/>
          </a:p>
          <a:p>
            <a:pPr marL="0" indent="0">
              <a:spcBef>
                <a:spcPts val="0"/>
              </a:spcBef>
              <a:buNone/>
            </a:pPr>
            <a:r>
              <a:rPr lang="de-DE" sz="1200" dirty="0"/>
              <a:t>28 Todor </a:t>
            </a:r>
            <a:r>
              <a:rPr lang="de-DE" sz="1200" dirty="0" err="1"/>
              <a:t>Aleksandrov</a:t>
            </a:r>
            <a:r>
              <a:rPr lang="de-DE" sz="1200" dirty="0"/>
              <a:t> </a:t>
            </a:r>
            <a:r>
              <a:rPr lang="de-DE" sz="1200" dirty="0" err="1"/>
              <a:t>bul</a:t>
            </a:r>
            <a:r>
              <a:rPr lang="de-DE" sz="1200" dirty="0"/>
              <a:t>., 1303 Sofia</a:t>
            </a:r>
          </a:p>
          <a:p>
            <a:pPr marL="0" indent="0">
              <a:spcBef>
                <a:spcPts val="0"/>
              </a:spcBef>
              <a:buNone/>
            </a:pPr>
            <a:r>
              <a:rPr lang="de-DE" sz="1200" dirty="0">
                <a:hlinkClick r:id="rId3"/>
              </a:rPr>
              <a:t>https://bg.it.schwarz/</a:t>
            </a:r>
            <a:endParaRPr lang="de-DE" sz="1200" dirty="0"/>
          </a:p>
          <a:p>
            <a:pPr marL="0" indent="0">
              <a:spcBef>
                <a:spcPts val="0"/>
              </a:spcBef>
              <a:buNone/>
            </a:pPr>
            <a:r>
              <a:rPr lang="en-GB" sz="1200" dirty="0">
                <a:solidFill>
                  <a:srgbClr val="70267D"/>
                </a:solidFill>
                <a:hlinkClick r:id="rId4">
                  <a:extLst>
                    <a:ext uri="{A12FA001-AC4F-418D-AE19-62706E023703}">
                      <ahyp:hlinkClr xmlns:ahyp="http://schemas.microsoft.com/office/drawing/2018/hyperlinkcolor" val="tx"/>
                    </a:ext>
                  </a:extLst>
                </a:hlinkClick>
              </a:rPr>
              <a:t>https://bg.it.schwarz/career</a:t>
            </a:r>
            <a:endParaRPr lang="de-DE" sz="1200" dirty="0"/>
          </a:p>
        </p:txBody>
      </p:sp>
      <p:sp>
        <p:nvSpPr>
          <p:cNvPr id="18" name="Textplatzhalter 17">
            <a:extLst>
              <a:ext uri="{FF2B5EF4-FFF2-40B4-BE49-F238E27FC236}">
                <a16:creationId xmlns:a16="http://schemas.microsoft.com/office/drawing/2014/main" id="{6ECFB7D2-86FB-4FA3-98B8-69C22BD20392}"/>
              </a:ext>
            </a:extLst>
          </p:cNvPr>
          <p:cNvSpPr>
            <a:spLocks noGrp="1"/>
          </p:cNvSpPr>
          <p:nvPr>
            <p:ph type="body" sz="quarter" idx="4294967295"/>
          </p:nvPr>
        </p:nvSpPr>
        <p:spPr>
          <a:xfrm>
            <a:off x="5304029" y="2358449"/>
            <a:ext cx="2375917" cy="236964"/>
          </a:xfrm>
        </p:spPr>
        <p:txBody>
          <a:bodyPr>
            <a:normAutofit fontScale="92500"/>
          </a:bodyPr>
          <a:lstStyle/>
          <a:p>
            <a:pPr marL="0" indent="0">
              <a:buNone/>
            </a:pPr>
            <a:r>
              <a:rPr lang="de-DE" sz="1270" b="1" dirty="0" err="1">
                <a:solidFill>
                  <a:schemeClr val="accent1"/>
                </a:solidFill>
              </a:rPr>
              <a:t>atanas.kuzmanov@mail.schwarz</a:t>
            </a:r>
            <a:endParaRPr lang="de-DE" sz="1270" b="1" dirty="0">
              <a:solidFill>
                <a:schemeClr val="accent1"/>
              </a:solidFill>
            </a:endParaRPr>
          </a:p>
        </p:txBody>
      </p:sp>
      <p:grpSp>
        <p:nvGrpSpPr>
          <p:cNvPr id="43" name="Grafik 597">
            <a:extLst>
              <a:ext uri="{FF2B5EF4-FFF2-40B4-BE49-F238E27FC236}">
                <a16:creationId xmlns:a16="http://schemas.microsoft.com/office/drawing/2014/main" id="{65CF8926-8508-3343-B002-3CC073BB9A56}"/>
              </a:ext>
            </a:extLst>
          </p:cNvPr>
          <p:cNvGrpSpPr>
            <a:grpSpLocks noChangeAspect="1"/>
          </p:cNvGrpSpPr>
          <p:nvPr/>
        </p:nvGrpSpPr>
        <p:grpSpPr>
          <a:xfrm>
            <a:off x="413684" y="4515898"/>
            <a:ext cx="1144085" cy="283490"/>
            <a:chOff x="1456359" y="4377372"/>
            <a:chExt cx="1076325" cy="266700"/>
          </a:xfrm>
        </p:grpSpPr>
        <p:grpSp>
          <p:nvGrpSpPr>
            <p:cNvPr id="44" name="Grafik 597">
              <a:extLst>
                <a:ext uri="{FF2B5EF4-FFF2-40B4-BE49-F238E27FC236}">
                  <a16:creationId xmlns:a16="http://schemas.microsoft.com/office/drawing/2014/main" id="{25D731A2-1AA7-5B47-A9A0-66457171FD08}"/>
                </a:ext>
              </a:extLst>
            </p:cNvPr>
            <p:cNvGrpSpPr/>
            <p:nvPr/>
          </p:nvGrpSpPr>
          <p:grpSpPr>
            <a:xfrm>
              <a:off x="1456359" y="4377372"/>
              <a:ext cx="1074458" cy="270005"/>
              <a:chOff x="1456359" y="4377372"/>
              <a:chExt cx="1074458" cy="270005"/>
            </a:xfrm>
          </p:grpSpPr>
          <p:sp>
            <p:nvSpPr>
              <p:cNvPr id="77" name="Freihandform: Form 672">
                <a:extLst>
                  <a:ext uri="{FF2B5EF4-FFF2-40B4-BE49-F238E27FC236}">
                    <a16:creationId xmlns:a16="http://schemas.microsoft.com/office/drawing/2014/main" id="{DB546CA2-3FAC-3A46-B22C-99C4D923742E}"/>
                  </a:ext>
                </a:extLst>
              </p:cNvPr>
              <p:cNvSpPr/>
              <p:nvPr/>
            </p:nvSpPr>
            <p:spPr>
              <a:xfrm>
                <a:off x="1456359" y="4377372"/>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FFFFFF"/>
              </a:solidFill>
              <a:ln w="9525" cap="flat">
                <a:noFill/>
                <a:prstDash val="solid"/>
                <a:miter/>
              </a:ln>
            </p:spPr>
            <p:txBody>
              <a:bodyPr rtlCol="0" anchor="ctr"/>
              <a:lstStyle/>
              <a:p>
                <a:endParaRPr lang="de-DE" sz="1350"/>
              </a:p>
            </p:txBody>
          </p:sp>
          <p:sp>
            <p:nvSpPr>
              <p:cNvPr id="78" name="Freihandform: Form 673">
                <a:extLst>
                  <a:ext uri="{FF2B5EF4-FFF2-40B4-BE49-F238E27FC236}">
                    <a16:creationId xmlns:a16="http://schemas.microsoft.com/office/drawing/2014/main" id="{282A61F8-770E-3E4E-A692-98337F39AABD}"/>
                  </a:ext>
                </a:extLst>
              </p:cNvPr>
              <p:cNvSpPr/>
              <p:nvPr/>
            </p:nvSpPr>
            <p:spPr>
              <a:xfrm>
                <a:off x="1546351" y="4467373"/>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6E1E6E"/>
              </a:solidFill>
              <a:ln w="9525" cap="flat">
                <a:noFill/>
                <a:prstDash val="solid"/>
                <a:miter/>
              </a:ln>
            </p:spPr>
            <p:txBody>
              <a:bodyPr rtlCol="0" anchor="ctr"/>
              <a:lstStyle/>
              <a:p>
                <a:endParaRPr lang="de-DE" sz="1350"/>
              </a:p>
            </p:txBody>
          </p:sp>
        </p:grpSp>
        <p:grpSp>
          <p:nvGrpSpPr>
            <p:cNvPr id="45" name="Grafik 597">
              <a:extLst>
                <a:ext uri="{FF2B5EF4-FFF2-40B4-BE49-F238E27FC236}">
                  <a16:creationId xmlns:a16="http://schemas.microsoft.com/office/drawing/2014/main" id="{95046D90-6C8D-B440-94EC-A535E09718A1}"/>
                </a:ext>
              </a:extLst>
            </p:cNvPr>
            <p:cNvGrpSpPr/>
            <p:nvPr/>
          </p:nvGrpSpPr>
          <p:grpSpPr>
            <a:xfrm>
              <a:off x="1636600" y="4465249"/>
              <a:ext cx="805491" cy="94278"/>
              <a:chOff x="1636600" y="4465249"/>
              <a:chExt cx="805491" cy="94278"/>
            </a:xfrm>
          </p:grpSpPr>
          <p:grpSp>
            <p:nvGrpSpPr>
              <p:cNvPr id="46" name="Grafik 597">
                <a:extLst>
                  <a:ext uri="{FF2B5EF4-FFF2-40B4-BE49-F238E27FC236}">
                    <a16:creationId xmlns:a16="http://schemas.microsoft.com/office/drawing/2014/main" id="{A96E5FD4-2F92-B14E-852C-78275DB108DA}"/>
                  </a:ext>
                </a:extLst>
              </p:cNvPr>
              <p:cNvGrpSpPr/>
              <p:nvPr/>
            </p:nvGrpSpPr>
            <p:grpSpPr>
              <a:xfrm>
                <a:off x="1742842" y="4465249"/>
                <a:ext cx="699249" cy="94278"/>
                <a:chOff x="1742842" y="4465249"/>
                <a:chExt cx="699249" cy="94278"/>
              </a:xfrm>
              <a:solidFill>
                <a:srgbClr val="9D9D9D"/>
              </a:solidFill>
            </p:grpSpPr>
            <p:sp>
              <p:nvSpPr>
                <p:cNvPr id="49" name="Freihandform: Form 664">
                  <a:extLst>
                    <a:ext uri="{FF2B5EF4-FFF2-40B4-BE49-F238E27FC236}">
                      <a16:creationId xmlns:a16="http://schemas.microsoft.com/office/drawing/2014/main" id="{D542CFF3-0D10-F441-AA9C-354B0863FF28}"/>
                    </a:ext>
                  </a:extLst>
                </p:cNvPr>
                <p:cNvSpPr/>
                <p:nvPr/>
              </p:nvSpPr>
              <p:spPr>
                <a:xfrm>
                  <a:off x="1742842" y="4540354"/>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9D9D9D"/>
                </a:solidFill>
                <a:ln w="9525" cap="flat">
                  <a:noFill/>
                  <a:prstDash val="solid"/>
                  <a:miter/>
                </a:ln>
              </p:spPr>
              <p:txBody>
                <a:bodyPr rtlCol="0" anchor="ctr"/>
                <a:lstStyle/>
                <a:p>
                  <a:endParaRPr lang="de-DE" sz="1350"/>
                </a:p>
              </p:txBody>
            </p:sp>
            <p:sp>
              <p:nvSpPr>
                <p:cNvPr id="50" name="Freihandform: Form 665">
                  <a:extLst>
                    <a:ext uri="{FF2B5EF4-FFF2-40B4-BE49-F238E27FC236}">
                      <a16:creationId xmlns:a16="http://schemas.microsoft.com/office/drawing/2014/main" id="{53B3F489-62D8-974D-A416-128DFE21B10B}"/>
                    </a:ext>
                  </a:extLst>
                </p:cNvPr>
                <p:cNvSpPr/>
                <p:nvPr/>
              </p:nvSpPr>
              <p:spPr>
                <a:xfrm>
                  <a:off x="1779618" y="4465249"/>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9"/>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9D9D9D"/>
                </a:solidFill>
                <a:ln w="9525" cap="flat">
                  <a:noFill/>
                  <a:prstDash val="solid"/>
                  <a:miter/>
                </a:ln>
              </p:spPr>
              <p:txBody>
                <a:bodyPr rtlCol="0" anchor="ctr"/>
                <a:lstStyle/>
                <a:p>
                  <a:endParaRPr lang="de-DE" sz="1350"/>
                </a:p>
              </p:txBody>
            </p:sp>
            <p:sp>
              <p:nvSpPr>
                <p:cNvPr id="51" name="Freihandform: Form 666">
                  <a:extLst>
                    <a:ext uri="{FF2B5EF4-FFF2-40B4-BE49-F238E27FC236}">
                      <a16:creationId xmlns:a16="http://schemas.microsoft.com/office/drawing/2014/main" id="{3E92717F-12EE-054E-917C-0411115DAD40}"/>
                    </a:ext>
                  </a:extLst>
                </p:cNvPr>
                <p:cNvSpPr/>
                <p:nvPr/>
              </p:nvSpPr>
              <p:spPr>
                <a:xfrm>
                  <a:off x="1868220" y="4465249"/>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9D9D9D"/>
                </a:solidFill>
                <a:ln w="9525" cap="flat">
                  <a:noFill/>
                  <a:prstDash val="solid"/>
                  <a:miter/>
                </a:ln>
              </p:spPr>
              <p:txBody>
                <a:bodyPr rtlCol="0" anchor="ctr"/>
                <a:lstStyle/>
                <a:p>
                  <a:endParaRPr lang="de-DE" sz="1350"/>
                </a:p>
              </p:txBody>
            </p:sp>
            <p:sp>
              <p:nvSpPr>
                <p:cNvPr id="72" name="Freihandform: Form 667">
                  <a:extLst>
                    <a:ext uri="{FF2B5EF4-FFF2-40B4-BE49-F238E27FC236}">
                      <a16:creationId xmlns:a16="http://schemas.microsoft.com/office/drawing/2014/main" id="{4023B7A2-5872-234D-A905-8240BD9497CD}"/>
                    </a:ext>
                  </a:extLst>
                </p:cNvPr>
                <p:cNvSpPr/>
                <p:nvPr/>
              </p:nvSpPr>
              <p:spPr>
                <a:xfrm>
                  <a:off x="1969918" y="4467383"/>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9D9D9D"/>
                </a:solidFill>
                <a:ln w="9525" cap="flat">
                  <a:noFill/>
                  <a:prstDash val="solid"/>
                  <a:miter/>
                </a:ln>
              </p:spPr>
              <p:txBody>
                <a:bodyPr rtlCol="0" anchor="ctr"/>
                <a:lstStyle/>
                <a:p>
                  <a:endParaRPr lang="de-DE" sz="1350"/>
                </a:p>
              </p:txBody>
            </p:sp>
            <p:sp>
              <p:nvSpPr>
                <p:cNvPr id="73" name="Freihandform: Form 668">
                  <a:extLst>
                    <a:ext uri="{FF2B5EF4-FFF2-40B4-BE49-F238E27FC236}">
                      <a16:creationId xmlns:a16="http://schemas.microsoft.com/office/drawing/2014/main" id="{7DD26CF0-22F8-F542-8582-CCAA7C8D0E7D}"/>
                    </a:ext>
                  </a:extLst>
                </p:cNvPr>
                <p:cNvSpPr/>
                <p:nvPr/>
              </p:nvSpPr>
              <p:spPr>
                <a:xfrm>
                  <a:off x="2059377" y="4467383"/>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9D9D9D"/>
                </a:solidFill>
                <a:ln w="9525" cap="flat">
                  <a:noFill/>
                  <a:prstDash val="solid"/>
                  <a:miter/>
                </a:ln>
              </p:spPr>
              <p:txBody>
                <a:bodyPr rtlCol="0" anchor="ctr"/>
                <a:lstStyle/>
                <a:p>
                  <a:endParaRPr lang="de-DE" sz="1350"/>
                </a:p>
              </p:txBody>
            </p:sp>
            <p:sp>
              <p:nvSpPr>
                <p:cNvPr id="74" name="Freihandform: Form 669">
                  <a:extLst>
                    <a:ext uri="{FF2B5EF4-FFF2-40B4-BE49-F238E27FC236}">
                      <a16:creationId xmlns:a16="http://schemas.microsoft.com/office/drawing/2014/main" id="{B030238B-11B5-EC4F-B8B2-94A8BEA451C7}"/>
                    </a:ext>
                  </a:extLst>
                </p:cNvPr>
                <p:cNvSpPr/>
                <p:nvPr/>
              </p:nvSpPr>
              <p:spPr>
                <a:xfrm>
                  <a:off x="2174191" y="4467383"/>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507 h 89973"/>
                    <a:gd name="connsiteX10" fmla="*/ 28966 w 85944"/>
                    <a:gd name="connsiteY10" fmla="*/ 54197 h 89973"/>
                    <a:gd name="connsiteX11" fmla="*/ 56436 w 85944"/>
                    <a:gd name="connsiteY11" fmla="*/ 54197 h 89973"/>
                    <a:gd name="connsiteX12" fmla="*/ 42958 w 85944"/>
                    <a:gd name="connsiteY12" fmla="*/ 15507 h 89973"/>
                    <a:gd name="connsiteX13" fmla="*/ 42577 w 85944"/>
                    <a:gd name="connsiteY13" fmla="*/ 1550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507"/>
                      </a:moveTo>
                      <a:lnTo>
                        <a:pt x="28966" y="54197"/>
                      </a:lnTo>
                      <a:lnTo>
                        <a:pt x="56436" y="54197"/>
                      </a:lnTo>
                      <a:lnTo>
                        <a:pt x="42958" y="15507"/>
                      </a:lnTo>
                      <a:lnTo>
                        <a:pt x="42577" y="15507"/>
                      </a:lnTo>
                      <a:close/>
                    </a:path>
                  </a:pathLst>
                </a:custGeom>
                <a:solidFill>
                  <a:srgbClr val="9D9D9D"/>
                </a:solidFill>
                <a:ln w="9525" cap="flat">
                  <a:noFill/>
                  <a:prstDash val="solid"/>
                  <a:miter/>
                </a:ln>
              </p:spPr>
              <p:txBody>
                <a:bodyPr rtlCol="0" anchor="ctr"/>
                <a:lstStyle/>
                <a:p>
                  <a:endParaRPr lang="de-DE" sz="1350"/>
                </a:p>
              </p:txBody>
            </p:sp>
            <p:sp>
              <p:nvSpPr>
                <p:cNvPr id="75" name="Freihandform: Form 670">
                  <a:extLst>
                    <a:ext uri="{FF2B5EF4-FFF2-40B4-BE49-F238E27FC236}">
                      <a16:creationId xmlns:a16="http://schemas.microsoft.com/office/drawing/2014/main" id="{24EE2355-BF3A-D844-BE29-BAEDD401DC16}"/>
                    </a:ext>
                  </a:extLst>
                </p:cNvPr>
                <p:cNvSpPr/>
                <p:nvPr/>
              </p:nvSpPr>
              <p:spPr>
                <a:xfrm>
                  <a:off x="2276251" y="4467383"/>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58 h 89973"/>
                    <a:gd name="connsiteX18" fmla="*/ 56959 w 76104"/>
                    <a:gd name="connsiteY18" fmla="*/ 26594 h 89973"/>
                    <a:gd name="connsiteX19" fmla="*/ 53369 w 76104"/>
                    <a:gd name="connsiteY19" fmla="*/ 16192 h 89973"/>
                    <a:gd name="connsiteX20" fmla="*/ 41834 w 76104"/>
                    <a:gd name="connsiteY20" fmla="*/ 12859 h 89973"/>
                    <a:gd name="connsiteX21" fmla="*/ 15754 w 76104"/>
                    <a:gd name="connsiteY21" fmla="*/ 12859 h 89973"/>
                    <a:gd name="connsiteX22" fmla="*/ 15754 w 76104"/>
                    <a:gd name="connsiteY22" fmla="*/ 40958 h 89973"/>
                    <a:gd name="connsiteX23" fmla="*/ 41967 w 76104"/>
                    <a:gd name="connsiteY23" fmla="*/ 4095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58"/>
                      </a:moveTo>
                      <a:cubicBezTo>
                        <a:pt x="51968" y="40958"/>
                        <a:pt x="56959" y="36166"/>
                        <a:pt x="56959" y="26594"/>
                      </a:cubicBezTo>
                      <a:cubicBezTo>
                        <a:pt x="56959" y="21888"/>
                        <a:pt x="55759" y="18431"/>
                        <a:pt x="53369" y="16192"/>
                      </a:cubicBezTo>
                      <a:cubicBezTo>
                        <a:pt x="50978" y="13973"/>
                        <a:pt x="47130" y="12859"/>
                        <a:pt x="41834" y="12859"/>
                      </a:cubicBezTo>
                      <a:lnTo>
                        <a:pt x="15754" y="12859"/>
                      </a:lnTo>
                      <a:lnTo>
                        <a:pt x="15754" y="40958"/>
                      </a:lnTo>
                      <a:lnTo>
                        <a:pt x="41967" y="40958"/>
                      </a:lnTo>
                      <a:close/>
                    </a:path>
                  </a:pathLst>
                </a:custGeom>
                <a:solidFill>
                  <a:srgbClr val="9D9D9D"/>
                </a:solidFill>
                <a:ln w="9525" cap="flat">
                  <a:noFill/>
                  <a:prstDash val="solid"/>
                  <a:miter/>
                </a:ln>
              </p:spPr>
              <p:txBody>
                <a:bodyPr rtlCol="0" anchor="ctr"/>
                <a:lstStyle/>
                <a:p>
                  <a:endParaRPr lang="de-DE" sz="1350"/>
                </a:p>
              </p:txBody>
            </p:sp>
            <p:sp>
              <p:nvSpPr>
                <p:cNvPr id="76" name="Freihandform: Form 671">
                  <a:extLst>
                    <a:ext uri="{FF2B5EF4-FFF2-40B4-BE49-F238E27FC236}">
                      <a16:creationId xmlns:a16="http://schemas.microsoft.com/office/drawing/2014/main" id="{C61DBB41-FC19-1840-8245-340D3738F87F}"/>
                    </a:ext>
                  </a:extLst>
                </p:cNvPr>
                <p:cNvSpPr/>
                <p:nvPr/>
              </p:nvSpPr>
              <p:spPr>
                <a:xfrm>
                  <a:off x="2368377" y="4467383"/>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9D9D9D"/>
                </a:solidFill>
                <a:ln w="9525" cap="flat">
                  <a:noFill/>
                  <a:prstDash val="solid"/>
                  <a:miter/>
                </a:ln>
              </p:spPr>
              <p:txBody>
                <a:bodyPr rtlCol="0" anchor="ctr"/>
                <a:lstStyle/>
                <a:p>
                  <a:endParaRPr lang="de-DE" sz="1350"/>
                </a:p>
              </p:txBody>
            </p:sp>
          </p:grpSp>
          <p:sp>
            <p:nvSpPr>
              <p:cNvPr id="47" name="Freihandform: Form 662">
                <a:extLst>
                  <a:ext uri="{FF2B5EF4-FFF2-40B4-BE49-F238E27FC236}">
                    <a16:creationId xmlns:a16="http://schemas.microsoft.com/office/drawing/2014/main" id="{FDBFAEDC-08D6-2848-8552-FD2AA62DF459}"/>
                  </a:ext>
                </a:extLst>
              </p:cNvPr>
              <p:cNvSpPr/>
              <p:nvPr/>
            </p:nvSpPr>
            <p:spPr>
              <a:xfrm>
                <a:off x="1636600" y="4467383"/>
                <a:ext cx="15754" cy="89982"/>
              </a:xfrm>
              <a:custGeom>
                <a:avLst/>
                <a:gdLst>
                  <a:gd name="connsiteX0" fmla="*/ 15754 w 15754"/>
                  <a:gd name="connsiteY0" fmla="*/ 0 h 89982"/>
                  <a:gd name="connsiteX1" fmla="*/ 15754 w 15754"/>
                  <a:gd name="connsiteY1" fmla="*/ 89983 h 89982"/>
                  <a:gd name="connsiteX2" fmla="*/ 0 w 15754"/>
                  <a:gd name="connsiteY2" fmla="*/ 89983 h 89982"/>
                  <a:gd name="connsiteX3" fmla="*/ 0 w 15754"/>
                  <a:gd name="connsiteY3" fmla="*/ 0 h 89982"/>
                  <a:gd name="connsiteX4" fmla="*/ 15754 w 15754"/>
                  <a:gd name="connsiteY4" fmla="*/ 0 h 89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82">
                    <a:moveTo>
                      <a:pt x="15754" y="0"/>
                    </a:moveTo>
                    <a:lnTo>
                      <a:pt x="15754" y="89983"/>
                    </a:lnTo>
                    <a:lnTo>
                      <a:pt x="0" y="89983"/>
                    </a:lnTo>
                    <a:lnTo>
                      <a:pt x="0" y="0"/>
                    </a:lnTo>
                    <a:lnTo>
                      <a:pt x="15754" y="0"/>
                    </a:lnTo>
                    <a:close/>
                  </a:path>
                </a:pathLst>
              </a:custGeom>
              <a:solidFill>
                <a:srgbClr val="6E1E6E"/>
              </a:solidFill>
              <a:ln w="9525" cap="flat">
                <a:noFill/>
                <a:prstDash val="solid"/>
                <a:miter/>
              </a:ln>
            </p:spPr>
            <p:txBody>
              <a:bodyPr rtlCol="0" anchor="ctr"/>
              <a:lstStyle/>
              <a:p>
                <a:endParaRPr lang="de-DE" sz="1350"/>
              </a:p>
            </p:txBody>
          </p:sp>
          <p:sp>
            <p:nvSpPr>
              <p:cNvPr id="48" name="Freihandform: Form 663">
                <a:extLst>
                  <a:ext uri="{FF2B5EF4-FFF2-40B4-BE49-F238E27FC236}">
                    <a16:creationId xmlns:a16="http://schemas.microsoft.com/office/drawing/2014/main" id="{D493483B-CA1C-2A43-BEC2-416DE40D1F3B}"/>
                  </a:ext>
                </a:extLst>
              </p:cNvPr>
              <p:cNvSpPr/>
              <p:nvPr/>
            </p:nvSpPr>
            <p:spPr>
              <a:xfrm>
                <a:off x="1668728" y="4467383"/>
                <a:ext cx="72847" cy="89992"/>
              </a:xfrm>
              <a:custGeom>
                <a:avLst/>
                <a:gdLst>
                  <a:gd name="connsiteX0" fmla="*/ 72847 w 72847"/>
                  <a:gd name="connsiteY0" fmla="*/ 0 h 89992"/>
                  <a:gd name="connsiteX1" fmla="*/ 72847 w 72847"/>
                  <a:gd name="connsiteY1" fmla="*/ 13621 h 89992"/>
                  <a:gd name="connsiteX2" fmla="*/ 44234 w 72847"/>
                  <a:gd name="connsiteY2" fmla="*/ 13621 h 89992"/>
                  <a:gd name="connsiteX3" fmla="*/ 44234 w 72847"/>
                  <a:gd name="connsiteY3" fmla="*/ 89992 h 89992"/>
                  <a:gd name="connsiteX4" fmla="*/ 28480 w 72847"/>
                  <a:gd name="connsiteY4" fmla="*/ 89992 h 89992"/>
                  <a:gd name="connsiteX5" fmla="*/ 28480 w 72847"/>
                  <a:gd name="connsiteY5" fmla="*/ 13621 h 89992"/>
                  <a:gd name="connsiteX6" fmla="*/ 0 w 72847"/>
                  <a:gd name="connsiteY6" fmla="*/ 13621 h 89992"/>
                  <a:gd name="connsiteX7" fmla="*/ 0 w 72847"/>
                  <a:gd name="connsiteY7" fmla="*/ 0 h 89992"/>
                  <a:gd name="connsiteX8" fmla="*/ 72847 w 72847"/>
                  <a:gd name="connsiteY8" fmla="*/ 0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92">
                    <a:moveTo>
                      <a:pt x="72847" y="0"/>
                    </a:moveTo>
                    <a:lnTo>
                      <a:pt x="72847" y="13621"/>
                    </a:lnTo>
                    <a:lnTo>
                      <a:pt x="44234" y="13621"/>
                    </a:lnTo>
                    <a:lnTo>
                      <a:pt x="44234" y="89992"/>
                    </a:lnTo>
                    <a:lnTo>
                      <a:pt x="28480" y="89992"/>
                    </a:lnTo>
                    <a:lnTo>
                      <a:pt x="28480" y="13621"/>
                    </a:lnTo>
                    <a:lnTo>
                      <a:pt x="0" y="13621"/>
                    </a:lnTo>
                    <a:lnTo>
                      <a:pt x="0" y="0"/>
                    </a:lnTo>
                    <a:lnTo>
                      <a:pt x="72847" y="0"/>
                    </a:lnTo>
                    <a:close/>
                  </a:path>
                </a:pathLst>
              </a:custGeom>
              <a:solidFill>
                <a:srgbClr val="6E1E6E"/>
              </a:solidFill>
              <a:ln w="9525" cap="flat">
                <a:noFill/>
                <a:prstDash val="solid"/>
                <a:miter/>
              </a:ln>
            </p:spPr>
            <p:txBody>
              <a:bodyPr rtlCol="0" anchor="ctr"/>
              <a:lstStyle/>
              <a:p>
                <a:endParaRPr lang="de-DE" sz="1350"/>
              </a:p>
            </p:txBody>
          </p:sp>
        </p:grpSp>
      </p:grpSp>
      <p:pic>
        <p:nvPicPr>
          <p:cNvPr id="34" name="Picture 33" descr="A person with a bow tie&#10;&#10;Description automatically generated with medium confidence">
            <a:extLst>
              <a:ext uri="{FF2B5EF4-FFF2-40B4-BE49-F238E27FC236}">
                <a16:creationId xmlns:a16="http://schemas.microsoft.com/office/drawing/2014/main" id="{F5983939-A6B8-E848-A2F4-BDEDD888BB77}"/>
              </a:ext>
            </a:extLst>
          </p:cNvPr>
          <p:cNvPicPr>
            <a:picLocks noChangeAspect="1"/>
          </p:cNvPicPr>
          <p:nvPr/>
        </p:nvPicPr>
        <p:blipFill>
          <a:blip r:embed="rId5"/>
          <a:stretch>
            <a:fillRect/>
          </a:stretch>
        </p:blipFill>
        <p:spPr>
          <a:xfrm>
            <a:off x="5304029" y="197366"/>
            <a:ext cx="609581" cy="578394"/>
          </a:xfrm>
          <a:prstGeom prst="rect">
            <a:avLst/>
          </a:prstGeom>
        </p:spPr>
      </p:pic>
      <p:pic>
        <p:nvPicPr>
          <p:cNvPr id="35" name="Picture 34" descr="Qr code&#10;&#10;Description automatically generated">
            <a:extLst>
              <a:ext uri="{FF2B5EF4-FFF2-40B4-BE49-F238E27FC236}">
                <a16:creationId xmlns:a16="http://schemas.microsoft.com/office/drawing/2014/main" id="{A24E9C83-A11F-1049-B09C-5B180AB5B755}"/>
              </a:ext>
            </a:extLst>
          </p:cNvPr>
          <p:cNvPicPr>
            <a:picLocks noChangeAspect="1"/>
          </p:cNvPicPr>
          <p:nvPr/>
        </p:nvPicPr>
        <p:blipFill>
          <a:blip r:embed="rId6"/>
          <a:stretch>
            <a:fillRect/>
          </a:stretch>
        </p:blipFill>
        <p:spPr>
          <a:xfrm>
            <a:off x="5304029" y="3695264"/>
            <a:ext cx="1174946" cy="1174946"/>
          </a:xfrm>
          <a:prstGeom prst="rect">
            <a:avLst/>
          </a:prstGeom>
        </p:spPr>
      </p:pic>
      <p:sp>
        <p:nvSpPr>
          <p:cNvPr id="23" name="TextBox 22">
            <a:extLst>
              <a:ext uri="{FF2B5EF4-FFF2-40B4-BE49-F238E27FC236}">
                <a16:creationId xmlns:a16="http://schemas.microsoft.com/office/drawing/2014/main" id="{6B5385F7-7C8C-EA48-B07A-4480009E62F3}"/>
              </a:ext>
            </a:extLst>
          </p:cNvPr>
          <p:cNvSpPr txBox="1"/>
          <p:nvPr/>
        </p:nvSpPr>
        <p:spPr>
          <a:xfrm>
            <a:off x="5206639" y="2764137"/>
            <a:ext cx="2301385" cy="790281"/>
          </a:xfrm>
          <a:prstGeom prst="rect">
            <a:avLst/>
          </a:prstGeom>
          <a:noFill/>
        </p:spPr>
        <p:txBody>
          <a:bodyPr wrap="square" rtlCol="0">
            <a:spAutoFit/>
          </a:bodyPr>
          <a:lstStyle/>
          <a:p>
            <a:r>
              <a:rPr lang="en-GB" sz="907"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7" dirty="0">
              <a:solidFill>
                <a:srgbClr val="70267D"/>
              </a:solidFill>
            </a:endParaRPr>
          </a:p>
          <a:p>
            <a:r>
              <a:rPr lang="en-GB" sz="907"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7" dirty="0">
              <a:solidFill>
                <a:srgbClr val="70267D"/>
              </a:solidFill>
            </a:endParaRPr>
          </a:p>
          <a:p>
            <a:r>
              <a:rPr lang="en-GB" sz="907"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7" dirty="0">
              <a:solidFill>
                <a:srgbClr val="70267D"/>
              </a:solidFill>
            </a:endParaRPr>
          </a:p>
          <a:p>
            <a:r>
              <a:rPr lang="en-GB" sz="907"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7" dirty="0">
                <a:solidFill>
                  <a:srgbClr val="70267D"/>
                </a:solidFill>
              </a:rPr>
            </a:br>
            <a:r>
              <a:rPr lang="en-GB" sz="907"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7" dirty="0">
              <a:solidFill>
                <a:srgbClr val="70267D"/>
              </a:solidFill>
            </a:endParaRPr>
          </a:p>
        </p:txBody>
      </p:sp>
      <p:sp>
        <p:nvSpPr>
          <p:cNvPr id="24" name="TextBox 23">
            <a:extLst>
              <a:ext uri="{FF2B5EF4-FFF2-40B4-BE49-F238E27FC236}">
                <a16:creationId xmlns:a16="http://schemas.microsoft.com/office/drawing/2014/main" id="{7ECA717C-5FD0-E543-AEFC-0D803CB578A2}"/>
              </a:ext>
            </a:extLst>
          </p:cNvPr>
          <p:cNvSpPr txBox="1"/>
          <p:nvPr/>
        </p:nvSpPr>
        <p:spPr>
          <a:xfrm>
            <a:off x="4574208"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25213BFB-C496-E841-97EF-4D51947C2357}"/>
              </a:ext>
            </a:extLst>
          </p:cNvPr>
          <p:cNvSpPr txBox="1"/>
          <p:nvPr/>
        </p:nvSpPr>
        <p:spPr>
          <a:xfrm>
            <a:off x="6904644"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7" name="Grafik 13">
            <a:extLst>
              <a:ext uri="{FF2B5EF4-FFF2-40B4-BE49-F238E27FC236}">
                <a16:creationId xmlns:a16="http://schemas.microsoft.com/office/drawing/2014/main" id="{82C238EB-0518-DB4D-B34D-58BA4B51CF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3684" y="90"/>
            <a:ext cx="1133960" cy="1394872"/>
          </a:xfrm>
          <a:prstGeom prst="rect">
            <a:avLst/>
          </a:prstGeom>
        </p:spPr>
      </p:pic>
    </p:spTree>
    <p:extLst>
      <p:ext uri="{BB962C8B-B14F-4D97-AF65-F5344CB8AC3E}">
        <p14:creationId xmlns:p14="http://schemas.microsoft.com/office/powerpoint/2010/main" val="17039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heckerboard(down)">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9" name="TextBox 8">
            <a:extLst>
              <a:ext uri="{FF2B5EF4-FFF2-40B4-BE49-F238E27FC236}">
                <a16:creationId xmlns:a16="http://schemas.microsoft.com/office/drawing/2014/main" id="{68FC0224-776F-0E48-B1B0-CAB6C4966EAD}"/>
              </a:ext>
            </a:extLst>
          </p:cNvPr>
          <p:cNvSpPr txBox="1"/>
          <p:nvPr/>
        </p:nvSpPr>
        <p:spPr>
          <a:xfrm>
            <a:off x="7220507" y="11946"/>
            <a:ext cx="1923334" cy="553998"/>
          </a:xfrm>
          <a:prstGeom prst="rect">
            <a:avLst/>
          </a:prstGeom>
          <a:noFill/>
        </p:spPr>
        <p:txBody>
          <a:bodyPr wrap="square" rtlCol="0">
            <a:spAutoFit/>
          </a:bodyPr>
          <a:lstStyle/>
          <a:p>
            <a:pPr algn="ctr"/>
            <a:r>
              <a:rPr lang="en-GB" sz="3000" b="1" dirty="0"/>
              <a:t>{BONUS}</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6898D7-4F9B-7848-81D0-FAEEE09B323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220507" y="29415"/>
            <a:ext cx="1923334" cy="553998"/>
          </a:xfrm>
          <a:prstGeom prst="rect">
            <a:avLst/>
          </a:prstGeom>
          <a:noFill/>
        </p:spPr>
        <p:txBody>
          <a:bodyPr wrap="square" rtlCol="0">
            <a:spAutoFit/>
          </a:bodyPr>
          <a:lstStyle/>
          <a:p>
            <a:pPr algn="ctr"/>
            <a:r>
              <a:rPr lang="en-GB" sz="30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6" name="Rectangle 15">
            <a:extLst>
              <a:ext uri="{FF2B5EF4-FFF2-40B4-BE49-F238E27FC236}">
                <a16:creationId xmlns:a16="http://schemas.microsoft.com/office/drawing/2014/main" id="{56B5611D-82AF-494C-ABCF-033C78D9CA87}"/>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82589"/>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sp>
        <p:nvSpPr>
          <p:cNvPr id="41" name="Rectangle 40">
            <a:extLst>
              <a:ext uri="{FF2B5EF4-FFF2-40B4-BE49-F238E27FC236}">
                <a16:creationId xmlns:a16="http://schemas.microsoft.com/office/drawing/2014/main" id="{1EEC9BB6-4D74-FD42-8427-24D536122476}"/>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1182315" cy="901447"/>
            <a:chOff x="9057353" y="70676"/>
            <a:chExt cx="1576475" cy="1201971"/>
          </a:xfrm>
        </p:grpSpPr>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5"/>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57354" y="70676"/>
              <a:ext cx="497447" cy="497447"/>
            </a:xfrm>
            <a:prstGeom prst="rect">
              <a:avLst/>
            </a:prstGeom>
          </p:spPr>
        </p:pic>
      </p:grpSp>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Rectangle 18">
            <a:extLst>
              <a:ext uri="{FF2B5EF4-FFF2-40B4-BE49-F238E27FC236}">
                <a16:creationId xmlns:a16="http://schemas.microsoft.com/office/drawing/2014/main" id="{B0374D71-9991-C64E-B419-18A58AD7CB7A}"/>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512F00D8-0A3E-4500-AD52-58198BD22E1B}"/>
              </a:ext>
            </a:extLst>
          </p:cNvPr>
          <p:cNvSpPr>
            <a:spLocks noGrp="1"/>
          </p:cNvSpPr>
          <p:nvPr>
            <p:ph sz="half" idx="4294967295"/>
          </p:nvPr>
        </p:nvSpPr>
        <p:spPr>
          <a:xfrm>
            <a:off x="306141" y="1168004"/>
            <a:ext cx="8531720" cy="3348037"/>
          </a:xfrm>
        </p:spPr>
        <p:txBody>
          <a:bodyPr>
            <a:normAutofit/>
          </a:bodyPr>
          <a:lstStyle/>
          <a:p>
            <a:pPr marL="0" indent="0">
              <a:buNone/>
            </a:pPr>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pPr marL="0" indent="0">
              <a:buNone/>
            </a:pPr>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buFont typeface="Wingdings" pitchFamily="2" charset="2"/>
              <a:buChar char="§"/>
            </a:pPr>
            <a:r>
              <a:rPr lang="en-GB" sz="1451" dirty="0">
                <a:cs typeface="Arial" panose="020B0604020202020204" pitchFamily="34" charset="0"/>
              </a:rPr>
              <a:t>Serve as a contract</a:t>
            </a:r>
          </a:p>
          <a:p>
            <a:pPr lvl="2">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lvl="2">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lvl="2">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lvl="2">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lvl="2">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lvl="2">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lvl="2">
              <a:buFont typeface="Wingdings" pitchFamily="2" charset="2"/>
              <a:buChar char="§"/>
            </a:pPr>
            <a:r>
              <a:rPr lang="de-DE" sz="1451" dirty="0" err="1"/>
              <a:t>Reduces</a:t>
            </a:r>
            <a:r>
              <a:rPr lang="de-DE" sz="1451" dirty="0"/>
              <a:t> </a:t>
            </a:r>
            <a:r>
              <a:rPr lang="de-DE" sz="1451" dirty="0" err="1"/>
              <a:t>costs</a:t>
            </a:r>
            <a:endParaRPr lang="de-DE" sz="1451" dirty="0"/>
          </a:p>
          <a:p>
            <a:pPr marL="0" lvl="2" indent="0">
              <a:buNone/>
            </a:pPr>
            <a:endParaRPr lang="de-DE" sz="1451" dirty="0"/>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14" name="Rectangle 13">
            <a:extLst>
              <a:ext uri="{FF2B5EF4-FFF2-40B4-BE49-F238E27FC236}">
                <a16:creationId xmlns:a16="http://schemas.microsoft.com/office/drawing/2014/main" id="{F1E682BD-803A-0244-AB6B-8FD86EC9C0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5C118FED-27D0-A244-8724-AAD3C1E0F99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TotalTime>
  <Words>8029</Words>
  <Application>Microsoft Macintosh PowerPoint</Application>
  <PresentationFormat>On-screen Show (16:9)</PresentationFormat>
  <Paragraphs>1016</Paragraphs>
  <Slides>56</Slides>
  <Notes>56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7" baseType="lpstr">
      <vt:lpstr>Arial</vt:lpstr>
      <vt:lpstr>Arial Narrow</vt:lpstr>
      <vt:lpstr>Calibri</vt:lpstr>
      <vt:lpstr>Calibri Light</vt:lpstr>
      <vt:lpstr>Courier</vt:lpstr>
      <vt:lpstr>Symbol</vt:lpstr>
      <vt:lpstr>System Font Regular</vt:lpstr>
      <vt:lpstr>Times New Roman</vt:lpstr>
      <vt:lpstr>Wingdings</vt:lpstr>
      <vt:lpstr>Office Theme</vt:lpstr>
      <vt:lpstr>think-cell Folie</vt:lpstr>
      <vt:lpstr>API-first!  Contract-first!  Make API development great again!</vt:lpstr>
      <vt:lpstr>Hello,</vt:lpstr>
      <vt:lpstr>Agenda</vt:lpstr>
      <vt:lpstr>INTRODUCTION</vt:lpstr>
      <vt:lpstr>API vs. IPA</vt:lpstr>
      <vt:lpstr>SIDE NOTE</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DEVELOPMENT?</vt:lpstr>
      <vt:lpstr>WHAT IS THIS CONTRACT TESTING THING?</vt:lpstr>
      <vt:lpstr>CONVINCE ME</vt:lpstr>
      <vt:lpstr>CONVINCE ME</vt:lpstr>
      <vt:lpstr>WOLF FACT</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DEMO TODO</vt:lpstr>
      <vt:lpstr>PowerPoint Presentation</vt:lpstr>
      <vt:lpstr>RECAP</vt:lpstr>
      <vt:lpstr>RECAP</vt:lpstr>
      <vt:lpstr>CLOSING THOUGHTS</vt:lpstr>
      <vt:lpstr>REFERENCES</vt:lpstr>
      <vt:lpstr>REFERENCES</vt:lpstr>
      <vt:lpstr>REFERENCES</vt:lpstr>
      <vt:lpstr>QUESTIONS</vt:lpstr>
      <vt:lpstr>I LOOK FORWARD TO YOUR QUESTIONS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Atanas Kuzmanov (Атанас Кузманов)</cp:lastModifiedBy>
  <cp:revision>302</cp:revision>
  <dcterms:created xsi:type="dcterms:W3CDTF">2021-10-17T15:58:38Z</dcterms:created>
  <dcterms:modified xsi:type="dcterms:W3CDTF">2021-10-25T13:43:24Z</dcterms:modified>
  <dc:language>en-GB</dc:language>
</cp:coreProperties>
</file>